
<file path=[Content_Types].xml><?xml version="1.0" encoding="utf-8"?>
<Types xmlns="http://schemas.openxmlformats.org/package/2006/content-types">
  <Override PartName="/ppt/slideLayouts/slideLayout39.xml" ContentType="application/vnd.openxmlformats-officedocument.presentationml.slideLayout+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slideLayouts/slideLayout117.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Override PartName="/ppt/slideLayouts/slideLayout106.xml" ContentType="application/vnd.openxmlformats-officedocument.presentationml.slideLayout+xml"/>
  <Default Extension="xml" ContentType="application/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slides/slide10.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docProps/custom.xml" ContentType="application/vnd.openxmlformats-officedocument.custom-properties+xml"/>
  <Override PartName="/ppt/slides/slide9.xml" ContentType="application/vnd.openxmlformats-officedocument.presentationml.slide+xml"/>
  <Override PartName="/ppt/viewProps.xml" ContentType="application/vnd.openxmlformats-officedocument.presentationml.viewProps+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Override PartName="/ppt/slideLayouts/slideLayout118.xml" ContentType="application/vnd.openxmlformats-officedocument.presentationml.slideLayout+xml"/>
  <Default Extension="png" ContentType="image/png"/>
  <Override PartName="/ppt/notesSlides/notesSlide3.xml" ContentType="application/vnd.openxmlformats-officedocument.presentationml.notes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63.xml" ContentType="application/vnd.openxmlformats-officedocument.presentationml.slideLayout+xml"/>
  <Override PartName="/ppt/slideLayouts/slideLayout72.xml" ContentType="application/vnd.openxmlformats-officedocument.presentationml.slideLayout+xml"/>
  <Override PartName="/ppt/slideLayouts/slideLayout81.xml" ContentType="application/vnd.openxmlformats-officedocument.presentationml.slideLayout+xml"/>
  <Override PartName="/ppt/slideLayouts/slideLayout90.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Override PartName="/ppt/slideLayouts/slideLayout114.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11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Layouts/slideLayout101.xml" ContentType="application/vnd.openxmlformats-officedocument.presentationml.slideLayout+xml"/>
  <Override PartName="/ppt/slideLayouts/slideLayout110.xml" ContentType="application/vnd.openxmlformats-officedocument.presentationml.slideLayout+xml"/>
  <Override PartName="/ppt/slideLayouts/slideLayout10.xml" ContentType="application/vnd.openxmlformats-officedocument.presentationml.slideLayout+xml"/>
  <Override PartName="/ppt/slideLayouts/slideLayout99.xml" ContentType="application/vnd.openxmlformats-officedocument.presentationml.slideLayout+xml"/>
  <Override PartName="/ppt/slides/slide8.xml" ContentType="application/vnd.openxmlformats-officedocument.presentationml.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s/slide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slideLayouts/slideLayout100.xml" ContentType="application/vnd.openxmlformats-officedocument.presentationml.slideLayout+xml"/>
  <Override PartName="/ppt/slideLayouts/slideLayout89.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63" r:id="rId5"/>
    <p:sldId id="264" r:id="rId6"/>
    <p:sldId id="265" r:id="rId7"/>
    <p:sldId id="266" r:id="rId8"/>
    <p:sldId id="259" r:id="rId9"/>
    <p:sldId id="280" r:id="rId10"/>
    <p:sldId id="282" r:id="rId11"/>
    <p:sldId id="283" r:id="rId12"/>
    <p:sldId id="285" r:id="rId13"/>
    <p:sldId id="262" r:id="rId14"/>
  </p:sldIdLst>
  <p:sldSz cx="9144000" cy="5143500" type="screen16x9"/>
  <p:notesSz cx="6858000" cy="9144000"/>
  <p:embeddedFontLst>
    <p:embeddedFont>
      <p:font typeface="Public Sans" charset="0"/>
      <p:regular r:id="rId16"/>
    </p:embeddedFont>
    <p:embeddedFont>
      <p:font typeface="EB Garamond" charset="0"/>
      <p:regular r:id="rId17"/>
      <p:bold r:id="rId18"/>
      <p:italic r:id="rId19"/>
      <p:boldItalic r:id="rId20"/>
    </p:embeddedFont>
    <p:embeddedFont>
      <p:font typeface="EB Garamond Medium" charset="0"/>
      <p:regular r:id="rId21"/>
    </p:embeddedFont>
    <p:embeddedFont>
      <p:font typeface="Calibri"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1988E83-D4C4-4DDE-B1E8-2A12097C50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125" d="100"/>
          <a:sy n="125" d="100"/>
        </p:scale>
        <p:origin x="-226" y="-77"/>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39.jpeg>
</file>

<file path=ppt/media/image4.png>
</file>

<file path=ppt/media/image40.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3" name="Google Shape;1883;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srcRect/>
          <a:stretch>
            <a:fill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4"/>
        <p:cNvGrpSpPr/>
        <p:nvPr/>
      </p:nvGrpSpPr>
      <p:grpSpPr>
        <a:xfrm>
          <a:off x="0" y="0"/>
          <a:ext cx="0" cy="0"/>
          <a:chOff x="0" y="0"/>
          <a:chExt cx="0" cy="0"/>
        </a:xfrm>
      </p:grpSpPr>
      <p:grpSp>
        <p:nvGrpSpPr>
          <p:cNvPr id="65" name="Google Shape;65;p223"/>
          <p:cNvGrpSpPr/>
          <p:nvPr/>
        </p:nvGrpSpPr>
        <p:grpSpPr>
          <a:xfrm>
            <a:off x="0" y="1"/>
            <a:ext cx="9143999" cy="5143499"/>
            <a:chOff x="0" y="1"/>
            <a:chExt cx="9144000" cy="5143500"/>
          </a:xfrm>
        </p:grpSpPr>
        <p:sp>
          <p:nvSpPr>
            <p:cNvPr id="66" name="Google Shape;66;p223"/>
            <p:cNvSpPr/>
            <p:nvPr/>
          </p:nvSpPr>
          <p:spPr>
            <a:xfrm>
              <a:off x="0" y="1"/>
              <a:ext cx="9144000" cy="5143500"/>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67" name="Google Shape;67;p223" descr="A group of people in clothing&#10;&#10;Description automatically generated with medium confidence"/>
            <p:cNvPicPr preferRelativeResize="0"/>
            <p:nvPr/>
          </p:nvPicPr>
          <p:blipFill rotWithShape="1">
            <a:blip r:embed="rId2"/>
            <a:srcRect/>
            <a:stretch>
              <a:fillRect/>
            </a:stretch>
          </p:blipFill>
          <p:spPr>
            <a:xfrm>
              <a:off x="2113280" y="456352"/>
              <a:ext cx="7030720" cy="4687147"/>
            </a:xfrm>
            <a:prstGeom prst="rect">
              <a:avLst/>
            </a:prstGeom>
            <a:noFill/>
            <a:ln>
              <a:noFill/>
            </a:ln>
          </p:spPr>
        </p:pic>
      </p:grpSp>
      <p:pic>
        <p:nvPicPr>
          <p:cNvPr id="68" name="Google Shape;68;p223"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69" name="Google Shape;69;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 name="Google Shape;70;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1" name="Google Shape;71;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89" name="Google Shape;1689;p31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704" name="Google Shape;1704;p314"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srcRect l="11613" t="29182"/>
          <a:stretch>
            <a:fillRect/>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srcRect/>
          <a:stretch>
            <a:fill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srcRect/>
          <a:stretch>
            <a:fill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738" name="Google Shape;1738;p317"/>
          <p:cNvPicPr preferRelativeResize="0"/>
          <p:nvPr/>
        </p:nvPicPr>
        <p:blipFill rotWithShape="1">
          <a:blip r:embed="rId4"/>
          <a:srcRect t="-453" b="47599"/>
          <a:stretch>
            <a:fillRect/>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srcRect/>
          <a:stretch>
            <a:fill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753" name="Google Shape;1753;p319"/>
          <p:cNvPicPr preferRelativeResize="0"/>
          <p:nvPr/>
        </p:nvPicPr>
        <p:blipFill rotWithShape="1">
          <a:blip r:embed="rId4"/>
          <a:srcRect t="-453" b="47599"/>
          <a:stretch>
            <a:fillRect/>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srcRect/>
          <a:stretch>
            <a:fill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srcRect/>
          <a:stretch>
            <a:fill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srcRect/>
          <a:stretch>
            <a:fill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a:fill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a:fillRect/>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2"/>
        <p:cNvGrpSpPr/>
        <p:nvPr/>
      </p:nvGrpSpPr>
      <p:grpSpPr>
        <a:xfrm>
          <a:off x="0" y="0"/>
          <a:ext cx="0" cy="0"/>
          <a:chOff x="0" y="0"/>
          <a:chExt cx="0" cy="0"/>
        </a:xfrm>
      </p:grpSpPr>
      <p:sp>
        <p:nvSpPr>
          <p:cNvPr id="73" name="Google Shape;73;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74" name="Google Shape;74;p224"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75" name="Google Shape;75;p224"/>
          <p:cNvSpPr>
            <a:spLocks noGrp="1"/>
          </p:cNvSpPr>
          <p:nvPr>
            <p:ph type="pic" idx="2"/>
          </p:nvPr>
        </p:nvSpPr>
        <p:spPr>
          <a:xfrm>
            <a:off x="4734046" y="638171"/>
            <a:ext cx="4417249" cy="4030832"/>
          </a:xfrm>
          <a:prstGeom prst="rect">
            <a:avLst/>
          </a:prstGeom>
          <a:noFill/>
          <a:ln>
            <a:noFill/>
          </a:ln>
        </p:spPr>
      </p:sp>
      <p:sp>
        <p:nvSpPr>
          <p:cNvPr id="76" name="Google Shape;76;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77" name="Google Shape;77;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78" name="Google Shape;78;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9" name="Google Shape;79;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srcRect t="2687" b="12936"/>
            <a:stretch>
              <a:fillRect/>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1779" name="Google Shape;1779;p323"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srcRect t="2687" b="12936"/>
            <a:stretch>
              <a:fillRect/>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1789" name="Google Shape;1789;p324"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srcRect l="20567" r="20566" b="45930"/>
          <a:stretch>
            <a:fillRect/>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srcRect l="20443" r="22451"/>
          <a:stretch>
            <a:fillRect/>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pPr/>
              <a:t>3/11/2023</a:t>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0"/>
        <p:cNvGrpSpPr/>
        <p:nvPr/>
      </p:nvGrpSpPr>
      <p:grpSpPr>
        <a:xfrm>
          <a:off x="0" y="0"/>
          <a:ext cx="0" cy="0"/>
          <a:chOff x="0" y="0"/>
          <a:chExt cx="0" cy="0"/>
        </a:xfrm>
      </p:grpSpPr>
      <p:sp>
        <p:nvSpPr>
          <p:cNvPr id="81" name="Google Shape;81;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82" name="Google Shape;82;p225"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83" name="Google Shape;83;p225"/>
          <p:cNvSpPr>
            <a:spLocks noGrp="1"/>
          </p:cNvSpPr>
          <p:nvPr>
            <p:ph type="pic" idx="2"/>
          </p:nvPr>
        </p:nvSpPr>
        <p:spPr>
          <a:xfrm>
            <a:off x="4734046" y="638171"/>
            <a:ext cx="4417249" cy="4030832"/>
          </a:xfrm>
          <a:prstGeom prst="rect">
            <a:avLst/>
          </a:prstGeom>
          <a:noFill/>
          <a:ln>
            <a:noFill/>
          </a:ln>
        </p:spPr>
      </p:sp>
      <p:sp>
        <p:nvSpPr>
          <p:cNvPr id="84" name="Google Shape;84;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5" name="Google Shape;85;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6" name="Google Shape;86;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7" name="Google Shape;87;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88"/>
        <p:cNvGrpSpPr/>
        <p:nvPr/>
      </p:nvGrpSpPr>
      <p:grpSpPr>
        <a:xfrm>
          <a:off x="0" y="0"/>
          <a:ext cx="0" cy="0"/>
          <a:chOff x="0" y="0"/>
          <a:chExt cx="0" cy="0"/>
        </a:xfrm>
      </p:grpSpPr>
      <p:sp>
        <p:nvSpPr>
          <p:cNvPr id="89" name="Google Shape;89;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90" name="Google Shape;90;p226"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91" name="Google Shape;91;p226"/>
          <p:cNvSpPr>
            <a:spLocks noGrp="1"/>
          </p:cNvSpPr>
          <p:nvPr>
            <p:ph type="pic" idx="2"/>
          </p:nvPr>
        </p:nvSpPr>
        <p:spPr>
          <a:xfrm>
            <a:off x="4734046" y="638171"/>
            <a:ext cx="4417249" cy="4030832"/>
          </a:xfrm>
          <a:prstGeom prst="rect">
            <a:avLst/>
          </a:prstGeom>
          <a:noFill/>
          <a:ln>
            <a:noFill/>
          </a:ln>
        </p:spPr>
      </p:sp>
      <p:sp>
        <p:nvSpPr>
          <p:cNvPr id="92" name="Google Shape;92;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3" name="Google Shape;93;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4" name="Google Shape;94;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5" name="Google Shape;95;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6"/>
        <p:cNvGrpSpPr/>
        <p:nvPr/>
      </p:nvGrpSpPr>
      <p:grpSpPr>
        <a:xfrm>
          <a:off x="0" y="0"/>
          <a:ext cx="0" cy="0"/>
          <a:chOff x="0" y="0"/>
          <a:chExt cx="0" cy="0"/>
        </a:xfrm>
      </p:grpSpPr>
      <p:pic>
        <p:nvPicPr>
          <p:cNvPr id="97" name="Google Shape;97;p227"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98" name="Google Shape;98;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9" name="Google Shape;99;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0" name="Google Shape;100;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1"/>
        <p:cNvGrpSpPr/>
        <p:nvPr/>
      </p:nvGrpSpPr>
      <p:grpSpPr>
        <a:xfrm>
          <a:off x="0" y="0"/>
          <a:ext cx="0" cy="0"/>
          <a:chOff x="0" y="0"/>
          <a:chExt cx="0" cy="0"/>
        </a:xfrm>
      </p:grpSpPr>
      <p:pic>
        <p:nvPicPr>
          <p:cNvPr id="102" name="Google Shape;102;p228"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03" name="Google Shape;103;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 name="Google Shape;104;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5" name="Google Shape;105;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cxnSp>
        <p:nvCxnSpPr>
          <p:cNvPr id="106" name="Google Shape;106;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07" name="Google Shape;107;p228" descr="Application&#10;&#10;Description automatically generated with low confidence"/>
          <p:cNvPicPr preferRelativeResize="0"/>
          <p:nvPr/>
        </p:nvPicPr>
        <p:blipFill rotWithShape="1">
          <a:blip r:embed="rId3"/>
          <a:srcRect/>
          <a:stretch>
            <a:fillRect/>
          </a:stretch>
        </p:blipFill>
        <p:spPr>
          <a:xfrm>
            <a:off x="2325914" y="1371153"/>
            <a:ext cx="4492172" cy="3617988"/>
          </a:xfrm>
          <a:prstGeom prst="rect">
            <a:avLst/>
          </a:prstGeom>
          <a:noFill/>
          <a:ln>
            <a:noFill/>
          </a:ln>
        </p:spPr>
      </p:pic>
      <p:sp>
        <p:nvSpPr>
          <p:cNvPr id="108" name="Google Shape;108;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09"/>
        <p:cNvGrpSpPr/>
        <p:nvPr/>
      </p:nvGrpSpPr>
      <p:grpSpPr>
        <a:xfrm>
          <a:off x="0" y="0"/>
          <a:ext cx="0" cy="0"/>
          <a:chOff x="0" y="0"/>
          <a:chExt cx="0" cy="0"/>
        </a:xfrm>
      </p:grpSpPr>
      <p:pic>
        <p:nvPicPr>
          <p:cNvPr id="110" name="Google Shape;110;p229"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11" name="Google Shape;111;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2" name="Google Shape;112;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3" name="Google Shape;113;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cxnSp>
        <p:nvCxnSpPr>
          <p:cNvPr id="114" name="Google Shape;114;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5" name="Google Shape;115;p229" descr="Application&#10;&#10;Description automatically generated with low confidence"/>
          <p:cNvPicPr preferRelativeResize="0"/>
          <p:nvPr/>
        </p:nvPicPr>
        <p:blipFill rotWithShape="1">
          <a:blip r:embed="rId3"/>
          <a:srcRect/>
          <a:stretch>
            <a:fillRect/>
          </a:stretch>
        </p:blipFill>
        <p:spPr>
          <a:xfrm>
            <a:off x="742441" y="1371153"/>
            <a:ext cx="4492172" cy="3617988"/>
          </a:xfrm>
          <a:prstGeom prst="rect">
            <a:avLst/>
          </a:prstGeom>
          <a:noFill/>
          <a:ln>
            <a:noFill/>
          </a:ln>
        </p:spPr>
      </p:pic>
      <p:sp>
        <p:nvSpPr>
          <p:cNvPr id="116" name="Google Shape;116;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17"/>
        <p:cNvGrpSpPr/>
        <p:nvPr/>
      </p:nvGrpSpPr>
      <p:grpSpPr>
        <a:xfrm>
          <a:off x="0" y="0"/>
          <a:ext cx="0" cy="0"/>
          <a:chOff x="0" y="0"/>
          <a:chExt cx="0" cy="0"/>
        </a:xfrm>
      </p:grpSpPr>
      <p:pic>
        <p:nvPicPr>
          <p:cNvPr id="118" name="Google Shape;118;p230"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19" name="Google Shape;119;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0" name="Google Shape;120;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1" name="Google Shape;121;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cxnSp>
        <p:nvCxnSpPr>
          <p:cNvPr id="122" name="Google Shape;122;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3" name="Google Shape;123;p230"/>
          <p:cNvPicPr preferRelativeResize="0"/>
          <p:nvPr/>
        </p:nvPicPr>
        <p:blipFill rotWithShape="1">
          <a:blip r:embed="rId3"/>
          <a:srcRect/>
          <a:stretch>
            <a:fillRect/>
          </a:stretch>
        </p:blipFill>
        <p:spPr>
          <a:xfrm>
            <a:off x="1703135" y="1363361"/>
            <a:ext cx="5737730" cy="3621752"/>
          </a:xfrm>
          <a:prstGeom prst="rect">
            <a:avLst/>
          </a:prstGeom>
          <a:noFill/>
          <a:ln>
            <a:noFill/>
          </a:ln>
        </p:spPr>
      </p:pic>
      <p:sp>
        <p:nvSpPr>
          <p:cNvPr id="124" name="Google Shape;124;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5"/>
        <p:cNvGrpSpPr/>
        <p:nvPr/>
      </p:nvGrpSpPr>
      <p:grpSpPr>
        <a:xfrm>
          <a:off x="0" y="0"/>
          <a:ext cx="0" cy="0"/>
          <a:chOff x="0" y="0"/>
          <a:chExt cx="0" cy="0"/>
        </a:xfrm>
      </p:grpSpPr>
      <p:pic>
        <p:nvPicPr>
          <p:cNvPr id="126" name="Google Shape;126;p231"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27" name="Google Shape;127;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8" name="Google Shape;128;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9" name="Google Shape;129;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cxnSp>
        <p:nvCxnSpPr>
          <p:cNvPr id="130" name="Google Shape;130;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1" name="Google Shape;131;p231"/>
          <p:cNvPicPr preferRelativeResize="0"/>
          <p:nvPr/>
        </p:nvPicPr>
        <p:blipFill rotWithShape="1">
          <a:blip r:embed="rId3"/>
          <a:srcRect/>
          <a:stretch>
            <a:fillRect/>
          </a:stretch>
        </p:blipFill>
        <p:spPr>
          <a:xfrm>
            <a:off x="2107222" y="1873493"/>
            <a:ext cx="4929556" cy="3111619"/>
          </a:xfrm>
          <a:prstGeom prst="rect">
            <a:avLst/>
          </a:prstGeom>
          <a:noFill/>
          <a:ln>
            <a:noFill/>
          </a:ln>
        </p:spPr>
      </p:pic>
      <p:sp>
        <p:nvSpPr>
          <p:cNvPr id="132" name="Google Shape;132;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3"/>
        <p:cNvGrpSpPr/>
        <p:nvPr/>
      </p:nvGrpSpPr>
      <p:grpSpPr>
        <a:xfrm>
          <a:off x="0" y="0"/>
          <a:ext cx="0" cy="0"/>
          <a:chOff x="0" y="0"/>
          <a:chExt cx="0" cy="0"/>
        </a:xfrm>
      </p:grpSpPr>
      <p:pic>
        <p:nvPicPr>
          <p:cNvPr id="134" name="Google Shape;134;p232"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35" name="Google Shape;135;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36" name="Google Shape;136;p232"/>
          <p:cNvSpPr>
            <a:spLocks noGrp="1"/>
          </p:cNvSpPr>
          <p:nvPr>
            <p:ph type="pic" idx="2"/>
          </p:nvPr>
        </p:nvSpPr>
        <p:spPr>
          <a:xfrm>
            <a:off x="0" y="667604"/>
            <a:ext cx="4201610" cy="3970337"/>
          </a:xfrm>
          <a:prstGeom prst="rect">
            <a:avLst/>
          </a:prstGeom>
          <a:noFill/>
          <a:ln>
            <a:noFill/>
          </a:ln>
        </p:spPr>
      </p:sp>
      <p:sp>
        <p:nvSpPr>
          <p:cNvPr id="137" name="Google Shape;137;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38" name="Google Shape;138;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9" name="Google Shape;139;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srcRect r="11110"/>
          <a:stretch>
            <a:fillRect/>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srcRect/>
          <a:stretch>
            <a:fill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0"/>
        <p:cNvGrpSpPr/>
        <p:nvPr/>
      </p:nvGrpSpPr>
      <p:grpSpPr>
        <a:xfrm>
          <a:off x="0" y="0"/>
          <a:ext cx="0" cy="0"/>
          <a:chOff x="0" y="0"/>
          <a:chExt cx="0" cy="0"/>
        </a:xfrm>
      </p:grpSpPr>
      <p:pic>
        <p:nvPicPr>
          <p:cNvPr id="141" name="Google Shape;141;p233"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42" name="Google Shape;142;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3" name="Google Shape;143;p233"/>
          <p:cNvSpPr>
            <a:spLocks noGrp="1"/>
          </p:cNvSpPr>
          <p:nvPr>
            <p:ph type="pic" idx="2"/>
          </p:nvPr>
        </p:nvSpPr>
        <p:spPr>
          <a:xfrm>
            <a:off x="0" y="667604"/>
            <a:ext cx="4201610" cy="3970337"/>
          </a:xfrm>
          <a:prstGeom prst="rect">
            <a:avLst/>
          </a:prstGeom>
          <a:noFill/>
          <a:ln>
            <a:noFill/>
          </a:ln>
        </p:spPr>
      </p:sp>
      <p:sp>
        <p:nvSpPr>
          <p:cNvPr id="144" name="Google Shape;144;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5" name="Google Shape;145;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 name="Google Shape;146;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47"/>
        <p:cNvGrpSpPr/>
        <p:nvPr/>
      </p:nvGrpSpPr>
      <p:grpSpPr>
        <a:xfrm>
          <a:off x="0" y="0"/>
          <a:ext cx="0" cy="0"/>
          <a:chOff x="0" y="0"/>
          <a:chExt cx="0" cy="0"/>
        </a:xfrm>
      </p:grpSpPr>
      <p:sp>
        <p:nvSpPr>
          <p:cNvPr id="148" name="Google Shape;148;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9" name="Google Shape;149;p234" descr="Shape&#10;&#10;Description automatically generated with low confidence"/>
          <p:cNvSpPr/>
          <p:nvPr/>
        </p:nvSpPr>
        <p:spPr>
          <a:xfrm>
            <a:off x="0" y="0"/>
            <a:ext cx="9144000" cy="5143500"/>
          </a:xfrm>
          <a:prstGeom prst="rect">
            <a:avLst/>
          </a:prstGeom>
          <a:solidFill>
            <a:srgbClr val="FFFFFF"/>
          </a:solidFill>
          <a:ln>
            <a:noFill/>
          </a:ln>
        </p:spPr>
      </p:sp>
      <p:sp>
        <p:nvSpPr>
          <p:cNvPr id="150" name="Google Shape;150;p234"/>
          <p:cNvSpPr>
            <a:spLocks noGrp="1"/>
          </p:cNvSpPr>
          <p:nvPr>
            <p:ph type="pic" idx="2"/>
          </p:nvPr>
        </p:nvSpPr>
        <p:spPr>
          <a:xfrm>
            <a:off x="1" y="0"/>
            <a:ext cx="4572000" cy="5143494"/>
          </a:xfrm>
          <a:prstGeom prst="rect">
            <a:avLst/>
          </a:prstGeom>
          <a:noFill/>
          <a:ln>
            <a:noFill/>
          </a:ln>
        </p:spPr>
      </p:sp>
      <p:sp>
        <p:nvSpPr>
          <p:cNvPr id="151" name="Google Shape;151;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52" name="Google Shape;152;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3" name="Google Shape;153;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4" name="Google Shape;154;p234"/>
          <p:cNvSpPr>
            <a:spLocks noGrp="1"/>
          </p:cNvSpPr>
          <p:nvPr>
            <p:ph type="pic" idx="3"/>
          </p:nvPr>
        </p:nvSpPr>
        <p:spPr>
          <a:xfrm>
            <a:off x="4408678" y="1539292"/>
            <a:ext cx="318677" cy="318677"/>
          </a:xfrm>
          <a:prstGeom prst="rect">
            <a:avLst/>
          </a:prstGeom>
          <a:noFill/>
          <a:ln>
            <a:noFill/>
          </a:ln>
        </p:spPr>
      </p:sp>
      <p:sp>
        <p:nvSpPr>
          <p:cNvPr id="155" name="Google Shape;155;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56" name="Google Shape;156;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7" name="Google Shape;157;p234"/>
          <p:cNvSpPr>
            <a:spLocks noGrp="1"/>
          </p:cNvSpPr>
          <p:nvPr>
            <p:ph type="pic" idx="4"/>
          </p:nvPr>
        </p:nvSpPr>
        <p:spPr>
          <a:xfrm>
            <a:off x="4408678" y="3122801"/>
            <a:ext cx="318677" cy="318677"/>
          </a:xfrm>
          <a:prstGeom prst="rect">
            <a:avLst/>
          </a:prstGeom>
          <a:noFill/>
          <a:ln>
            <a:noFill/>
          </a:ln>
        </p:spPr>
      </p:sp>
      <p:sp>
        <p:nvSpPr>
          <p:cNvPr id="158" name="Google Shape;158;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59"/>
        <p:cNvGrpSpPr/>
        <p:nvPr/>
      </p:nvGrpSpPr>
      <p:grpSpPr>
        <a:xfrm>
          <a:off x="0" y="0"/>
          <a:ext cx="0" cy="0"/>
          <a:chOff x="0" y="0"/>
          <a:chExt cx="0" cy="0"/>
        </a:xfrm>
      </p:grpSpPr>
      <p:sp>
        <p:nvSpPr>
          <p:cNvPr id="160" name="Google Shape;160;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1" name="Google Shape;161;p235" descr="Shape&#10;&#10;Description automatically generated with low confidence"/>
          <p:cNvSpPr/>
          <p:nvPr/>
        </p:nvSpPr>
        <p:spPr>
          <a:xfrm>
            <a:off x="0" y="0"/>
            <a:ext cx="9144000" cy="5143500"/>
          </a:xfrm>
          <a:prstGeom prst="rect">
            <a:avLst/>
          </a:prstGeom>
          <a:solidFill>
            <a:srgbClr val="FFFFFF"/>
          </a:solidFill>
          <a:ln>
            <a:noFill/>
          </a:ln>
        </p:spPr>
      </p:sp>
      <p:sp>
        <p:nvSpPr>
          <p:cNvPr id="162" name="Google Shape;162;p235"/>
          <p:cNvSpPr>
            <a:spLocks noGrp="1"/>
          </p:cNvSpPr>
          <p:nvPr>
            <p:ph type="pic" idx="2"/>
          </p:nvPr>
        </p:nvSpPr>
        <p:spPr>
          <a:xfrm>
            <a:off x="1" y="0"/>
            <a:ext cx="4572000" cy="5143494"/>
          </a:xfrm>
          <a:prstGeom prst="rect">
            <a:avLst/>
          </a:prstGeom>
          <a:noFill/>
          <a:ln>
            <a:noFill/>
          </a:ln>
        </p:spPr>
      </p:sp>
      <p:sp>
        <p:nvSpPr>
          <p:cNvPr id="163" name="Google Shape;163;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4" name="Google Shape;164;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5" name="Google Shape;165;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 name="Google Shape;166;p235"/>
          <p:cNvSpPr>
            <a:spLocks noGrp="1"/>
          </p:cNvSpPr>
          <p:nvPr>
            <p:ph type="pic" idx="3"/>
          </p:nvPr>
        </p:nvSpPr>
        <p:spPr>
          <a:xfrm>
            <a:off x="4408678" y="1539292"/>
            <a:ext cx="318677" cy="318677"/>
          </a:xfrm>
          <a:prstGeom prst="rect">
            <a:avLst/>
          </a:prstGeom>
          <a:noFill/>
          <a:ln>
            <a:noFill/>
          </a:ln>
        </p:spPr>
      </p:sp>
      <p:sp>
        <p:nvSpPr>
          <p:cNvPr id="167" name="Google Shape;167;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8" name="Google Shape;168;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9" name="Google Shape;169;p235"/>
          <p:cNvSpPr>
            <a:spLocks noGrp="1"/>
          </p:cNvSpPr>
          <p:nvPr>
            <p:ph type="pic" idx="4"/>
          </p:nvPr>
        </p:nvSpPr>
        <p:spPr>
          <a:xfrm>
            <a:off x="4408678" y="3122801"/>
            <a:ext cx="318677" cy="318677"/>
          </a:xfrm>
          <a:prstGeom prst="rect">
            <a:avLst/>
          </a:prstGeom>
          <a:noFill/>
          <a:ln>
            <a:noFill/>
          </a:ln>
        </p:spPr>
      </p:sp>
      <p:sp>
        <p:nvSpPr>
          <p:cNvPr id="170" name="Google Shape;170;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1"/>
        <p:cNvGrpSpPr/>
        <p:nvPr/>
      </p:nvGrpSpPr>
      <p:grpSpPr>
        <a:xfrm>
          <a:off x="0" y="0"/>
          <a:ext cx="0" cy="0"/>
          <a:chOff x="0" y="0"/>
          <a:chExt cx="0" cy="0"/>
        </a:xfrm>
      </p:grpSpPr>
      <p:pic>
        <p:nvPicPr>
          <p:cNvPr id="172" name="Google Shape;172;p23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73" name="Google Shape;173;p236"/>
          <p:cNvGrpSpPr/>
          <p:nvPr/>
        </p:nvGrpSpPr>
        <p:grpSpPr>
          <a:xfrm>
            <a:off x="4107305" y="941707"/>
            <a:ext cx="284686" cy="3999388"/>
            <a:chOff x="4107305" y="941707"/>
            <a:chExt cx="284686" cy="3999388"/>
          </a:xfrm>
        </p:grpSpPr>
        <p:sp>
          <p:nvSpPr>
            <p:cNvPr id="174" name="Google Shape;174;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5" name="Google Shape;175;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6" name="Google Shape;176;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sp>
        <p:nvSpPr>
          <p:cNvPr id="177" name="Google Shape;177;p236"/>
          <p:cNvSpPr>
            <a:spLocks noGrp="1"/>
          </p:cNvSpPr>
          <p:nvPr>
            <p:ph type="pic" idx="2"/>
          </p:nvPr>
        </p:nvSpPr>
        <p:spPr>
          <a:xfrm>
            <a:off x="219360" y="856040"/>
            <a:ext cx="3958630" cy="4287460"/>
          </a:xfrm>
          <a:prstGeom prst="rect">
            <a:avLst/>
          </a:prstGeom>
          <a:noFill/>
          <a:ln>
            <a:noFill/>
          </a:ln>
        </p:spPr>
      </p:sp>
      <p:sp>
        <p:nvSpPr>
          <p:cNvPr id="178" name="Google Shape;178;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79" name="Google Shape;179;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0" name="Google Shape;180;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1"/>
        <p:cNvGrpSpPr/>
        <p:nvPr/>
      </p:nvGrpSpPr>
      <p:grpSpPr>
        <a:xfrm>
          <a:off x="0" y="0"/>
          <a:ext cx="0" cy="0"/>
          <a:chOff x="0" y="0"/>
          <a:chExt cx="0" cy="0"/>
        </a:xfrm>
      </p:grpSpPr>
      <p:pic>
        <p:nvPicPr>
          <p:cNvPr id="182" name="Google Shape;182;p23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83" name="Google Shape;183;p237"/>
          <p:cNvSpPr>
            <a:spLocks noGrp="1"/>
          </p:cNvSpPr>
          <p:nvPr>
            <p:ph type="pic" idx="2"/>
          </p:nvPr>
        </p:nvSpPr>
        <p:spPr>
          <a:xfrm>
            <a:off x="4572000" y="0"/>
            <a:ext cx="4571990" cy="5143494"/>
          </a:xfrm>
          <a:prstGeom prst="rect">
            <a:avLst/>
          </a:prstGeom>
          <a:noFill/>
          <a:ln>
            <a:noFill/>
          </a:ln>
        </p:spPr>
      </p:sp>
      <p:sp>
        <p:nvSpPr>
          <p:cNvPr id="184" name="Google Shape;184;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5" name="Google Shape;185;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6" name="Google Shape;186;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87" name="Google Shape;187;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88"/>
        <p:cNvGrpSpPr/>
        <p:nvPr/>
      </p:nvGrpSpPr>
      <p:grpSpPr>
        <a:xfrm>
          <a:off x="0" y="0"/>
          <a:ext cx="0" cy="0"/>
          <a:chOff x="0" y="0"/>
          <a:chExt cx="0" cy="0"/>
        </a:xfrm>
      </p:grpSpPr>
      <p:pic>
        <p:nvPicPr>
          <p:cNvPr id="189" name="Google Shape;189;p23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90" name="Google Shape;190;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1" name="Google Shape;191;p238"/>
          <p:cNvSpPr>
            <a:spLocks noGrp="1"/>
          </p:cNvSpPr>
          <p:nvPr>
            <p:ph type="pic" idx="2"/>
          </p:nvPr>
        </p:nvSpPr>
        <p:spPr>
          <a:xfrm>
            <a:off x="219360" y="856040"/>
            <a:ext cx="3958630" cy="4287460"/>
          </a:xfrm>
          <a:prstGeom prst="rect">
            <a:avLst/>
          </a:prstGeom>
          <a:noFill/>
          <a:ln>
            <a:noFill/>
          </a:ln>
        </p:spPr>
      </p:sp>
      <p:sp>
        <p:nvSpPr>
          <p:cNvPr id="192" name="Google Shape;192;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93" name="Google Shape;193;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94" name="Google Shape;194;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5"/>
        <p:cNvGrpSpPr/>
        <p:nvPr/>
      </p:nvGrpSpPr>
      <p:grpSpPr>
        <a:xfrm>
          <a:off x="0" y="0"/>
          <a:ext cx="0" cy="0"/>
          <a:chOff x="0" y="0"/>
          <a:chExt cx="0" cy="0"/>
        </a:xfrm>
      </p:grpSpPr>
      <p:pic>
        <p:nvPicPr>
          <p:cNvPr id="196" name="Google Shape;196;p23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97" name="Google Shape;197;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8" name="Google Shape;198;p239"/>
          <p:cNvSpPr>
            <a:spLocks noGrp="1"/>
          </p:cNvSpPr>
          <p:nvPr>
            <p:ph type="pic" idx="2"/>
          </p:nvPr>
        </p:nvSpPr>
        <p:spPr>
          <a:xfrm>
            <a:off x="235670" y="0"/>
            <a:ext cx="3582186" cy="5143494"/>
          </a:xfrm>
          <a:prstGeom prst="rect">
            <a:avLst/>
          </a:prstGeom>
          <a:noFill/>
          <a:ln>
            <a:noFill/>
          </a:ln>
        </p:spPr>
      </p:sp>
      <p:sp>
        <p:nvSpPr>
          <p:cNvPr id="199" name="Google Shape;199;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00" name="Google Shape;200;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1"/>
        <p:cNvGrpSpPr/>
        <p:nvPr/>
      </p:nvGrpSpPr>
      <p:grpSpPr>
        <a:xfrm>
          <a:off x="0" y="0"/>
          <a:ext cx="0" cy="0"/>
          <a:chOff x="0" y="0"/>
          <a:chExt cx="0" cy="0"/>
        </a:xfrm>
      </p:grpSpPr>
      <p:sp>
        <p:nvSpPr>
          <p:cNvPr id="202" name="Google Shape;202;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03" name="Google Shape;203;p240" descr="Shape&#10;&#10;Description automatically generated with low confidence"/>
          <p:cNvSpPr/>
          <p:nvPr/>
        </p:nvSpPr>
        <p:spPr>
          <a:xfrm>
            <a:off x="0" y="0"/>
            <a:ext cx="9144000" cy="5143500"/>
          </a:xfrm>
          <a:prstGeom prst="rect">
            <a:avLst/>
          </a:prstGeom>
          <a:solidFill>
            <a:srgbClr val="FFFFFF"/>
          </a:solidFill>
          <a:ln>
            <a:noFill/>
          </a:ln>
        </p:spPr>
      </p:sp>
      <p:sp>
        <p:nvSpPr>
          <p:cNvPr id="204" name="Google Shape;204;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5" name="Google Shape;205;p240"/>
          <p:cNvSpPr>
            <a:spLocks noGrp="1"/>
          </p:cNvSpPr>
          <p:nvPr>
            <p:ph type="pic" idx="2"/>
          </p:nvPr>
        </p:nvSpPr>
        <p:spPr>
          <a:xfrm>
            <a:off x="-1" y="0"/>
            <a:ext cx="5312965" cy="5143494"/>
          </a:xfrm>
          <a:prstGeom prst="rect">
            <a:avLst/>
          </a:prstGeom>
          <a:noFill/>
          <a:ln>
            <a:noFill/>
          </a:ln>
        </p:spPr>
      </p:sp>
      <p:sp>
        <p:nvSpPr>
          <p:cNvPr id="206" name="Google Shape;206;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07" name="Google Shape;207;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08"/>
        <p:cNvGrpSpPr/>
        <p:nvPr/>
      </p:nvGrpSpPr>
      <p:grpSpPr>
        <a:xfrm>
          <a:off x="0" y="0"/>
          <a:ext cx="0" cy="0"/>
          <a:chOff x="0" y="0"/>
          <a:chExt cx="0" cy="0"/>
        </a:xfrm>
      </p:grpSpPr>
      <p:sp>
        <p:nvSpPr>
          <p:cNvPr id="209" name="Google Shape;209;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05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210" name="Google Shape;210;p241"/>
          <p:cNvPicPr preferRelativeResize="0"/>
          <p:nvPr/>
        </p:nvPicPr>
        <p:blipFill rotWithShape="1">
          <a:blip r:embed="rId2"/>
          <a:srcRect l="20639" r="24166"/>
          <a:stretch>
            <a:fillRect/>
          </a:stretch>
        </p:blipFill>
        <p:spPr>
          <a:xfrm>
            <a:off x="4885624" y="3"/>
            <a:ext cx="4258376" cy="5143498"/>
          </a:xfrm>
          <a:prstGeom prst="rect">
            <a:avLst/>
          </a:prstGeom>
          <a:noFill/>
          <a:ln>
            <a:noFill/>
          </a:ln>
        </p:spPr>
      </p:pic>
      <p:pic>
        <p:nvPicPr>
          <p:cNvPr id="211" name="Google Shape;211;p241"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212" name="Google Shape;212;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panose="020B0604020202020204"/>
              <a:buNone/>
            </a:pPr>
            <a:endParaRPr sz="1015"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13" name="Google Shape;213;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14" name="Google Shape;214;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15" name="Google Shape;215;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panose="020B0604020202020204"/>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6"/>
        <p:cNvGrpSpPr/>
        <p:nvPr/>
      </p:nvGrpSpPr>
      <p:grpSpPr>
        <a:xfrm>
          <a:off x="0" y="0"/>
          <a:ext cx="0" cy="0"/>
          <a:chOff x="0" y="0"/>
          <a:chExt cx="0" cy="0"/>
        </a:xfrm>
      </p:grpSpPr>
      <p:grpSp>
        <p:nvGrpSpPr>
          <p:cNvPr id="217" name="Google Shape;217;p242"/>
          <p:cNvGrpSpPr/>
          <p:nvPr/>
        </p:nvGrpSpPr>
        <p:grpSpPr>
          <a:xfrm>
            <a:off x="2494464" y="494214"/>
            <a:ext cx="4155074" cy="4155073"/>
            <a:chOff x="2119794" y="-36836"/>
            <a:chExt cx="5217173" cy="5217173"/>
          </a:xfrm>
        </p:grpSpPr>
        <p:sp>
          <p:nvSpPr>
            <p:cNvPr id="218" name="Google Shape;218;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19" name="Google Shape;219;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nvGrpSpPr>
            <p:cNvPr id="220" name="Google Shape;220;p242"/>
            <p:cNvGrpSpPr/>
            <p:nvPr/>
          </p:nvGrpSpPr>
          <p:grpSpPr>
            <a:xfrm>
              <a:off x="2119794" y="-36836"/>
              <a:ext cx="5217173" cy="5217173"/>
              <a:chOff x="2334961" y="334711"/>
              <a:chExt cx="4626477" cy="4626477"/>
            </a:xfrm>
          </p:grpSpPr>
          <p:grpSp>
            <p:nvGrpSpPr>
              <p:cNvPr id="221" name="Google Shape;221;p242"/>
              <p:cNvGrpSpPr/>
              <p:nvPr/>
            </p:nvGrpSpPr>
            <p:grpSpPr>
              <a:xfrm>
                <a:off x="2334961" y="334711"/>
                <a:ext cx="4626477" cy="4626477"/>
                <a:chOff x="2334961" y="334711"/>
                <a:chExt cx="4626477" cy="4626477"/>
              </a:xfrm>
            </p:grpSpPr>
            <p:sp>
              <p:nvSpPr>
                <p:cNvPr id="222" name="Google Shape;222;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3" name="Google Shape;223;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 name="Google Shape;224;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5" name="Google Shape;225;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6" name="Google Shape;226;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227" name="Google Shape;227;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28"/>
        <p:cNvGrpSpPr/>
        <p:nvPr/>
      </p:nvGrpSpPr>
      <p:grpSpPr>
        <a:xfrm>
          <a:off x="0" y="0"/>
          <a:ext cx="0" cy="0"/>
          <a:chOff x="0" y="0"/>
          <a:chExt cx="0" cy="0"/>
        </a:xfrm>
      </p:grpSpPr>
      <p:grpSp>
        <p:nvGrpSpPr>
          <p:cNvPr id="229" name="Google Shape;229;p243"/>
          <p:cNvGrpSpPr/>
          <p:nvPr/>
        </p:nvGrpSpPr>
        <p:grpSpPr>
          <a:xfrm>
            <a:off x="2494465" y="494214"/>
            <a:ext cx="4155072" cy="4155073"/>
            <a:chOff x="2119794" y="-36836"/>
            <a:chExt cx="5217173" cy="5217173"/>
          </a:xfrm>
        </p:grpSpPr>
        <p:sp>
          <p:nvSpPr>
            <p:cNvPr id="230" name="Google Shape;230;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1" name="Google Shape;231;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32" name="Google Shape;232;p243"/>
            <p:cNvGrpSpPr/>
            <p:nvPr/>
          </p:nvGrpSpPr>
          <p:grpSpPr>
            <a:xfrm>
              <a:off x="2119794" y="-36836"/>
              <a:ext cx="5217173" cy="5217173"/>
              <a:chOff x="2334961" y="334711"/>
              <a:chExt cx="4626477" cy="4626477"/>
            </a:xfrm>
          </p:grpSpPr>
          <p:grpSp>
            <p:nvGrpSpPr>
              <p:cNvPr id="233" name="Google Shape;233;p243"/>
              <p:cNvGrpSpPr/>
              <p:nvPr/>
            </p:nvGrpSpPr>
            <p:grpSpPr>
              <a:xfrm>
                <a:off x="2334961" y="334711"/>
                <a:ext cx="4626477" cy="4626477"/>
                <a:chOff x="2334961" y="334711"/>
                <a:chExt cx="4626477" cy="4626477"/>
              </a:xfrm>
            </p:grpSpPr>
            <p:sp>
              <p:nvSpPr>
                <p:cNvPr id="234" name="Google Shape;234;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6" name="Google Shape;236;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8" name="Google Shape;238;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9" name="Google Shape;239;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0"/>
        <p:cNvGrpSpPr/>
        <p:nvPr/>
      </p:nvGrpSpPr>
      <p:grpSpPr>
        <a:xfrm>
          <a:off x="0" y="0"/>
          <a:ext cx="0" cy="0"/>
          <a:chOff x="0" y="0"/>
          <a:chExt cx="0" cy="0"/>
        </a:xfrm>
      </p:grpSpPr>
      <p:pic>
        <p:nvPicPr>
          <p:cNvPr id="241" name="Google Shape;241;p244"/>
          <p:cNvPicPr preferRelativeResize="0"/>
          <p:nvPr/>
        </p:nvPicPr>
        <p:blipFill rotWithShape="1">
          <a:blip r:embed="rId2"/>
          <a:srcRect/>
          <a:stretch>
            <a:fillRect/>
          </a:stretch>
        </p:blipFill>
        <p:spPr>
          <a:xfrm>
            <a:off x="2924496" y="901633"/>
            <a:ext cx="3295009" cy="3449032"/>
          </a:xfrm>
          <a:prstGeom prst="rect">
            <a:avLst/>
          </a:prstGeom>
          <a:noFill/>
          <a:ln>
            <a:noFill/>
          </a:ln>
        </p:spPr>
      </p:pic>
      <p:sp>
        <p:nvSpPr>
          <p:cNvPr id="242" name="Google Shape;242;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3"/>
        <p:cNvGrpSpPr/>
        <p:nvPr/>
      </p:nvGrpSpPr>
      <p:grpSpPr>
        <a:xfrm>
          <a:off x="0" y="0"/>
          <a:ext cx="0" cy="0"/>
          <a:chOff x="0" y="0"/>
          <a:chExt cx="0" cy="0"/>
        </a:xfrm>
      </p:grpSpPr>
      <p:pic>
        <p:nvPicPr>
          <p:cNvPr id="244" name="Google Shape;244;p245"/>
          <p:cNvPicPr preferRelativeResize="0"/>
          <p:nvPr/>
        </p:nvPicPr>
        <p:blipFill rotWithShape="1">
          <a:blip r:embed="rId2"/>
          <a:srcRect/>
          <a:stretch>
            <a:fillRect/>
          </a:stretch>
        </p:blipFill>
        <p:spPr>
          <a:xfrm>
            <a:off x="2555408" y="637575"/>
            <a:ext cx="4004832" cy="4042613"/>
          </a:xfrm>
          <a:prstGeom prst="rect">
            <a:avLst/>
          </a:prstGeom>
          <a:noFill/>
          <a:ln>
            <a:noFill/>
          </a:ln>
        </p:spPr>
      </p:pic>
      <p:sp>
        <p:nvSpPr>
          <p:cNvPr id="245" name="Google Shape;245;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6"/>
        <p:cNvGrpSpPr/>
        <p:nvPr/>
      </p:nvGrpSpPr>
      <p:grpSpPr>
        <a:xfrm>
          <a:off x="0" y="0"/>
          <a:ext cx="0" cy="0"/>
          <a:chOff x="0" y="0"/>
          <a:chExt cx="0" cy="0"/>
        </a:xfrm>
      </p:grpSpPr>
      <p:pic>
        <p:nvPicPr>
          <p:cNvPr id="247" name="Google Shape;247;p246" descr="Icon&#10;&#10;Description automatically generated"/>
          <p:cNvPicPr preferRelativeResize="0"/>
          <p:nvPr/>
        </p:nvPicPr>
        <p:blipFill rotWithShape="1">
          <a:blip r:embed="rId2"/>
          <a:srcRect/>
          <a:stretch>
            <a:fillRect/>
          </a:stretch>
        </p:blipFill>
        <p:spPr>
          <a:xfrm>
            <a:off x="2360040" y="277448"/>
            <a:ext cx="4422039" cy="4588604"/>
          </a:xfrm>
          <a:prstGeom prst="rect">
            <a:avLst/>
          </a:prstGeom>
          <a:noFill/>
          <a:ln>
            <a:noFill/>
          </a:ln>
        </p:spPr>
      </p:pic>
      <p:sp>
        <p:nvSpPr>
          <p:cNvPr id="248" name="Google Shape;248;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49" name="Google Shape;249;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0"/>
        <p:cNvGrpSpPr/>
        <p:nvPr/>
      </p:nvGrpSpPr>
      <p:grpSpPr>
        <a:xfrm>
          <a:off x="0" y="0"/>
          <a:ext cx="0" cy="0"/>
          <a:chOff x="0" y="0"/>
          <a:chExt cx="0" cy="0"/>
        </a:xfrm>
      </p:grpSpPr>
      <p:pic>
        <p:nvPicPr>
          <p:cNvPr id="251" name="Google Shape;251;p24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52" name="Google Shape;252;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53" name="Google Shape;253;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4" name="Google Shape;254;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5" name="Google Shape;255;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56" name="Google Shape;256;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58" name="Google Shape;258;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59" name="Google Shape;259;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60" name="Google Shape;260;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61" name="Google Shape;261;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2"/>
        <p:cNvGrpSpPr/>
        <p:nvPr/>
      </p:nvGrpSpPr>
      <p:grpSpPr>
        <a:xfrm>
          <a:off x="0" y="0"/>
          <a:ext cx="0" cy="0"/>
          <a:chOff x="0" y="0"/>
          <a:chExt cx="0" cy="0"/>
        </a:xfrm>
      </p:grpSpPr>
      <p:pic>
        <p:nvPicPr>
          <p:cNvPr id="263" name="Google Shape;263;p24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64" name="Google Shape;264;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5" name="Google Shape;265;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6" name="Google Shape;266;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7" name="Google Shape;267;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8" name="Google Shape;268;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0" name="Google Shape;270;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71" name="Google Shape;271;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72" name="Google Shape;272;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73" name="Google Shape;273;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4"/>
        <p:cNvGrpSpPr/>
        <p:nvPr/>
      </p:nvGrpSpPr>
      <p:grpSpPr>
        <a:xfrm>
          <a:off x="0" y="0"/>
          <a:ext cx="0" cy="0"/>
          <a:chOff x="0" y="0"/>
          <a:chExt cx="0" cy="0"/>
        </a:xfrm>
      </p:grpSpPr>
      <p:pic>
        <p:nvPicPr>
          <p:cNvPr id="275" name="Google Shape;275;p24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cxnSp>
        <p:nvCxnSpPr>
          <p:cNvPr id="276" name="Google Shape;276;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77" name="Google Shape;277;p249"/>
          <p:cNvGrpSpPr/>
          <p:nvPr/>
        </p:nvGrpSpPr>
        <p:grpSpPr>
          <a:xfrm>
            <a:off x="2257341" y="1861278"/>
            <a:ext cx="560368" cy="825149"/>
            <a:chOff x="2257341" y="1871217"/>
            <a:chExt cx="560368" cy="825149"/>
          </a:xfrm>
        </p:grpSpPr>
        <p:sp>
          <p:nvSpPr>
            <p:cNvPr id="278" name="Google Shape;278;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79" name="Google Shape;279;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0" name="Google Shape;280;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1" name="Google Shape;281;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82" name="Google Shape;282;p249"/>
          <p:cNvGrpSpPr/>
          <p:nvPr/>
        </p:nvGrpSpPr>
        <p:grpSpPr>
          <a:xfrm>
            <a:off x="6326292" y="1861278"/>
            <a:ext cx="560368" cy="825149"/>
            <a:chOff x="6326292" y="1871217"/>
            <a:chExt cx="560368" cy="825149"/>
          </a:xfrm>
        </p:grpSpPr>
        <p:sp>
          <p:nvSpPr>
            <p:cNvPr id="283" name="Google Shape;283;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4" name="Google Shape;284;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5" name="Google Shape;285;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6" name="Google Shape;286;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87" name="Google Shape;287;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88" name="Google Shape;288;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89" name="Google Shape;289;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90" name="Google Shape;290;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91" name="Google Shape;291;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92" name="Google Shape;292;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3"/>
        <p:cNvGrpSpPr/>
        <p:nvPr/>
      </p:nvGrpSpPr>
      <p:grpSpPr>
        <a:xfrm>
          <a:off x="0" y="0"/>
          <a:ext cx="0" cy="0"/>
          <a:chOff x="0" y="0"/>
          <a:chExt cx="0" cy="0"/>
        </a:xfrm>
      </p:grpSpPr>
      <p:pic>
        <p:nvPicPr>
          <p:cNvPr id="294" name="Google Shape;294;p25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95" name="Google Shape;295;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96" name="Google Shape;296;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97" name="Google Shape;297;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8" name="Google Shape;298;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299" name="Google Shape;299;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0" name="Google Shape;300;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1" name="Google Shape;301;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2" name="Google Shape;302;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03" name="Google Shape;303;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4" name="Google Shape;304;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5" name="Google Shape;305;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6" name="Google Shape;306;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07" name="Google Shape;307;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08" name="Google Shape;308;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09"/>
        <p:cNvGrpSpPr/>
        <p:nvPr/>
      </p:nvGrpSpPr>
      <p:grpSpPr>
        <a:xfrm>
          <a:off x="0" y="0"/>
          <a:ext cx="0" cy="0"/>
          <a:chOff x="0" y="0"/>
          <a:chExt cx="0" cy="0"/>
        </a:xfrm>
      </p:grpSpPr>
      <p:pic>
        <p:nvPicPr>
          <p:cNvPr id="310" name="Google Shape;310;p25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11" name="Google Shape;311;p251"/>
          <p:cNvGrpSpPr/>
          <p:nvPr/>
        </p:nvGrpSpPr>
        <p:grpSpPr>
          <a:xfrm>
            <a:off x="0" y="2399230"/>
            <a:ext cx="9144001" cy="2349751"/>
            <a:chOff x="0" y="2182920"/>
            <a:chExt cx="9144001" cy="2349751"/>
          </a:xfrm>
        </p:grpSpPr>
        <p:sp>
          <p:nvSpPr>
            <p:cNvPr id="312" name="Google Shape;312;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13" name="Google Shape;313;p251"/>
            <p:cNvGrpSpPr/>
            <p:nvPr/>
          </p:nvGrpSpPr>
          <p:grpSpPr>
            <a:xfrm>
              <a:off x="1229347" y="2182920"/>
              <a:ext cx="6685306" cy="1002265"/>
              <a:chOff x="976268" y="2064936"/>
              <a:chExt cx="6685306" cy="1002265"/>
            </a:xfrm>
          </p:grpSpPr>
          <p:sp>
            <p:nvSpPr>
              <p:cNvPr id="314" name="Google Shape;314;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5" name="Google Shape;315;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6" name="Google Shape;316;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17" name="Google Shape;317;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18" name="Google Shape;318;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19" name="Google Shape;319;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20" name="Google Shape;320;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21" name="Google Shape;321;p251"/>
          <p:cNvSpPr>
            <a:spLocks noGrp="1"/>
          </p:cNvSpPr>
          <p:nvPr>
            <p:ph type="pic" idx="5"/>
          </p:nvPr>
        </p:nvSpPr>
        <p:spPr>
          <a:xfrm>
            <a:off x="1460973" y="2631002"/>
            <a:ext cx="539010" cy="538720"/>
          </a:xfrm>
          <a:prstGeom prst="rect">
            <a:avLst/>
          </a:prstGeom>
          <a:noFill/>
          <a:ln>
            <a:noFill/>
          </a:ln>
        </p:spPr>
      </p:sp>
      <p:sp>
        <p:nvSpPr>
          <p:cNvPr id="322" name="Google Shape;322;p251"/>
          <p:cNvSpPr>
            <a:spLocks noGrp="1"/>
          </p:cNvSpPr>
          <p:nvPr>
            <p:ph type="pic" idx="6"/>
          </p:nvPr>
        </p:nvSpPr>
        <p:spPr>
          <a:xfrm>
            <a:off x="4302493" y="2631002"/>
            <a:ext cx="539010" cy="538720"/>
          </a:xfrm>
          <a:prstGeom prst="rect">
            <a:avLst/>
          </a:prstGeom>
          <a:noFill/>
          <a:ln>
            <a:noFill/>
          </a:ln>
        </p:spPr>
      </p:sp>
      <p:sp>
        <p:nvSpPr>
          <p:cNvPr id="323" name="Google Shape;323;p251"/>
          <p:cNvSpPr>
            <a:spLocks noGrp="1"/>
          </p:cNvSpPr>
          <p:nvPr>
            <p:ph type="pic" idx="7"/>
          </p:nvPr>
        </p:nvSpPr>
        <p:spPr>
          <a:xfrm>
            <a:off x="7144013" y="2631002"/>
            <a:ext cx="539010" cy="538720"/>
          </a:xfrm>
          <a:prstGeom prst="rect">
            <a:avLst/>
          </a:prstGeom>
          <a:noFill/>
          <a:ln>
            <a:noFill/>
          </a:ln>
        </p:spPr>
      </p:sp>
      <p:sp>
        <p:nvSpPr>
          <p:cNvPr id="324" name="Google Shape;324;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25" name="Google Shape;325;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6"/>
        <p:cNvGrpSpPr/>
        <p:nvPr/>
      </p:nvGrpSpPr>
      <p:grpSpPr>
        <a:xfrm>
          <a:off x="0" y="0"/>
          <a:ext cx="0" cy="0"/>
          <a:chOff x="0" y="0"/>
          <a:chExt cx="0" cy="0"/>
        </a:xfrm>
      </p:grpSpPr>
      <p:pic>
        <p:nvPicPr>
          <p:cNvPr id="327" name="Google Shape;327;p25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28" name="Google Shape;328;p252"/>
          <p:cNvGrpSpPr/>
          <p:nvPr/>
        </p:nvGrpSpPr>
        <p:grpSpPr>
          <a:xfrm>
            <a:off x="0" y="2399230"/>
            <a:ext cx="9144001" cy="2349751"/>
            <a:chOff x="0" y="2182920"/>
            <a:chExt cx="9144001" cy="2349751"/>
          </a:xfrm>
        </p:grpSpPr>
        <p:sp>
          <p:nvSpPr>
            <p:cNvPr id="329" name="Google Shape;329;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30" name="Google Shape;330;p252"/>
            <p:cNvGrpSpPr/>
            <p:nvPr/>
          </p:nvGrpSpPr>
          <p:grpSpPr>
            <a:xfrm>
              <a:off x="1229347" y="2182920"/>
              <a:ext cx="6685306" cy="1002265"/>
              <a:chOff x="976268" y="2064936"/>
              <a:chExt cx="6685306" cy="1002265"/>
            </a:xfrm>
          </p:grpSpPr>
          <p:sp>
            <p:nvSpPr>
              <p:cNvPr id="331" name="Google Shape;331;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2" name="Google Shape;332;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3" name="Google Shape;333;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34" name="Google Shape;334;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35" name="Google Shape;335;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36" name="Google Shape;336;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37" name="Google Shape;337;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38" name="Google Shape;338;p252"/>
          <p:cNvSpPr>
            <a:spLocks noGrp="1"/>
          </p:cNvSpPr>
          <p:nvPr>
            <p:ph type="pic" idx="5"/>
          </p:nvPr>
        </p:nvSpPr>
        <p:spPr>
          <a:xfrm>
            <a:off x="1460973" y="2631002"/>
            <a:ext cx="539010" cy="538720"/>
          </a:xfrm>
          <a:prstGeom prst="rect">
            <a:avLst/>
          </a:prstGeom>
          <a:noFill/>
          <a:ln>
            <a:noFill/>
          </a:ln>
        </p:spPr>
      </p:sp>
      <p:sp>
        <p:nvSpPr>
          <p:cNvPr id="339" name="Google Shape;339;p252"/>
          <p:cNvSpPr>
            <a:spLocks noGrp="1"/>
          </p:cNvSpPr>
          <p:nvPr>
            <p:ph type="pic" idx="6"/>
          </p:nvPr>
        </p:nvSpPr>
        <p:spPr>
          <a:xfrm>
            <a:off x="4302493" y="2631002"/>
            <a:ext cx="539010" cy="538720"/>
          </a:xfrm>
          <a:prstGeom prst="rect">
            <a:avLst/>
          </a:prstGeom>
          <a:noFill/>
          <a:ln>
            <a:noFill/>
          </a:ln>
        </p:spPr>
      </p:sp>
      <p:sp>
        <p:nvSpPr>
          <p:cNvPr id="340" name="Google Shape;340;p252"/>
          <p:cNvSpPr>
            <a:spLocks noGrp="1"/>
          </p:cNvSpPr>
          <p:nvPr>
            <p:ph type="pic" idx="7"/>
          </p:nvPr>
        </p:nvSpPr>
        <p:spPr>
          <a:xfrm>
            <a:off x="7144013" y="2631002"/>
            <a:ext cx="539010" cy="538720"/>
          </a:xfrm>
          <a:prstGeom prst="rect">
            <a:avLst/>
          </a:prstGeom>
          <a:noFill/>
          <a:ln>
            <a:noFill/>
          </a:ln>
        </p:spPr>
      </p:sp>
      <p:sp>
        <p:nvSpPr>
          <p:cNvPr id="341" name="Google Shape;341;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42" name="Google Shape;342;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26"/>
        <p:cNvGrpSpPr/>
        <p:nvPr/>
      </p:nvGrpSpPr>
      <p:grpSpPr>
        <a:xfrm>
          <a:off x="0" y="0"/>
          <a:ext cx="0" cy="0"/>
          <a:chOff x="0" y="0"/>
          <a:chExt cx="0" cy="0"/>
        </a:xfrm>
      </p:grpSpPr>
      <p:pic>
        <p:nvPicPr>
          <p:cNvPr id="27" name="Google Shape;27;p217" descr="A computer on a table&#10;&#10;Description automatically generated with medium confidence"/>
          <p:cNvPicPr preferRelativeResize="0"/>
          <p:nvPr/>
        </p:nvPicPr>
        <p:blipFill rotWithShape="1">
          <a:blip r:embed="rId2"/>
          <a:srcRect t="8552" r="1749" b="8552"/>
          <a:stretch>
            <a:fillRect/>
          </a:stretch>
        </p:blipFill>
        <p:spPr>
          <a:xfrm>
            <a:off x="-1" y="-1"/>
            <a:ext cx="9144001" cy="5143501"/>
          </a:xfrm>
          <a:prstGeom prst="rect">
            <a:avLst/>
          </a:prstGeom>
          <a:noFill/>
          <a:ln>
            <a:noFill/>
          </a:ln>
        </p:spPr>
      </p:pic>
      <p:pic>
        <p:nvPicPr>
          <p:cNvPr id="28" name="Google Shape;28;p21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29" name="Google Shape;29;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30" name="Google Shape;30;p217" descr="Shape&#10;&#10;Description automatically generated with low confidence"/>
          <p:cNvPicPr preferRelativeResize="0"/>
          <p:nvPr/>
        </p:nvPicPr>
        <p:blipFill rotWithShape="1">
          <a:blip r:embed="rId4"/>
          <a:srcRect/>
          <a:stretch>
            <a:fillRect/>
          </a:stretch>
        </p:blipFill>
        <p:spPr>
          <a:xfrm>
            <a:off x="2692835" y="1785257"/>
            <a:ext cx="1181100" cy="1181100"/>
          </a:xfrm>
          <a:prstGeom prst="rect">
            <a:avLst/>
          </a:prstGeom>
          <a:noFill/>
          <a:ln>
            <a:noFill/>
          </a:ln>
        </p:spPr>
      </p:pic>
      <p:sp>
        <p:nvSpPr>
          <p:cNvPr id="31" name="Google Shape;31;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 name="Google Shape;32;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panose="020B0604020202020204"/>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3" name="Google Shape;33;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3"/>
        <p:cNvGrpSpPr/>
        <p:nvPr/>
      </p:nvGrpSpPr>
      <p:grpSpPr>
        <a:xfrm>
          <a:off x="0" y="0"/>
          <a:ext cx="0" cy="0"/>
          <a:chOff x="0" y="0"/>
          <a:chExt cx="0" cy="0"/>
        </a:xfrm>
      </p:grpSpPr>
      <p:pic>
        <p:nvPicPr>
          <p:cNvPr id="344" name="Google Shape;344;p25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45" name="Google Shape;345;p253"/>
          <p:cNvGrpSpPr/>
          <p:nvPr/>
        </p:nvGrpSpPr>
        <p:grpSpPr>
          <a:xfrm>
            <a:off x="0" y="2399230"/>
            <a:ext cx="9144001" cy="2349751"/>
            <a:chOff x="0" y="2182920"/>
            <a:chExt cx="9144001" cy="2349751"/>
          </a:xfrm>
        </p:grpSpPr>
        <p:sp>
          <p:nvSpPr>
            <p:cNvPr id="346" name="Google Shape;346;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47" name="Google Shape;347;p253"/>
            <p:cNvGrpSpPr/>
            <p:nvPr/>
          </p:nvGrpSpPr>
          <p:grpSpPr>
            <a:xfrm>
              <a:off x="1229347" y="2182920"/>
              <a:ext cx="6685306" cy="1002265"/>
              <a:chOff x="976268" y="2064936"/>
              <a:chExt cx="6685306" cy="1002265"/>
            </a:xfrm>
          </p:grpSpPr>
          <p:sp>
            <p:nvSpPr>
              <p:cNvPr id="348" name="Google Shape;348;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49" name="Google Shape;349;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50" name="Google Shape;350;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51" name="Google Shape;351;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2" name="Google Shape;352;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3" name="Google Shape;353;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4" name="Google Shape;354;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5" name="Google Shape;355;p253"/>
          <p:cNvSpPr>
            <a:spLocks noGrp="1"/>
          </p:cNvSpPr>
          <p:nvPr>
            <p:ph type="pic" idx="5"/>
          </p:nvPr>
        </p:nvSpPr>
        <p:spPr>
          <a:xfrm>
            <a:off x="1460973" y="2631002"/>
            <a:ext cx="539010" cy="538720"/>
          </a:xfrm>
          <a:prstGeom prst="rect">
            <a:avLst/>
          </a:prstGeom>
          <a:noFill/>
          <a:ln>
            <a:noFill/>
          </a:ln>
        </p:spPr>
      </p:sp>
      <p:sp>
        <p:nvSpPr>
          <p:cNvPr id="356" name="Google Shape;356;p253"/>
          <p:cNvSpPr>
            <a:spLocks noGrp="1"/>
          </p:cNvSpPr>
          <p:nvPr>
            <p:ph type="pic" idx="6"/>
          </p:nvPr>
        </p:nvSpPr>
        <p:spPr>
          <a:xfrm>
            <a:off x="4302493" y="2631002"/>
            <a:ext cx="539010" cy="538720"/>
          </a:xfrm>
          <a:prstGeom prst="rect">
            <a:avLst/>
          </a:prstGeom>
          <a:noFill/>
          <a:ln>
            <a:noFill/>
          </a:ln>
        </p:spPr>
      </p:sp>
      <p:sp>
        <p:nvSpPr>
          <p:cNvPr id="357" name="Google Shape;357;p253"/>
          <p:cNvSpPr>
            <a:spLocks noGrp="1"/>
          </p:cNvSpPr>
          <p:nvPr>
            <p:ph type="pic" idx="7"/>
          </p:nvPr>
        </p:nvSpPr>
        <p:spPr>
          <a:xfrm>
            <a:off x="7144013" y="2631002"/>
            <a:ext cx="539010" cy="538720"/>
          </a:xfrm>
          <a:prstGeom prst="rect">
            <a:avLst/>
          </a:prstGeom>
          <a:noFill/>
          <a:ln>
            <a:noFill/>
          </a:ln>
        </p:spPr>
      </p:sp>
      <p:sp>
        <p:nvSpPr>
          <p:cNvPr id="358" name="Google Shape;358;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9" name="Google Shape;359;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0"/>
        <p:cNvGrpSpPr/>
        <p:nvPr/>
      </p:nvGrpSpPr>
      <p:grpSpPr>
        <a:xfrm>
          <a:off x="0" y="0"/>
          <a:ext cx="0" cy="0"/>
          <a:chOff x="0" y="0"/>
          <a:chExt cx="0" cy="0"/>
        </a:xfrm>
      </p:grpSpPr>
      <p:pic>
        <p:nvPicPr>
          <p:cNvPr id="361" name="Google Shape;361;p254"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62" name="Google Shape;362;p254"/>
          <p:cNvGrpSpPr/>
          <p:nvPr/>
        </p:nvGrpSpPr>
        <p:grpSpPr>
          <a:xfrm>
            <a:off x="0" y="2399230"/>
            <a:ext cx="9144001" cy="2349751"/>
            <a:chOff x="0" y="2182920"/>
            <a:chExt cx="9144001" cy="2349751"/>
          </a:xfrm>
        </p:grpSpPr>
        <p:sp>
          <p:nvSpPr>
            <p:cNvPr id="363" name="Google Shape;363;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64" name="Google Shape;364;p254"/>
            <p:cNvGrpSpPr/>
            <p:nvPr/>
          </p:nvGrpSpPr>
          <p:grpSpPr>
            <a:xfrm>
              <a:off x="1229347" y="2182920"/>
              <a:ext cx="6685306" cy="1002265"/>
              <a:chOff x="976268" y="2064936"/>
              <a:chExt cx="6685306" cy="1002265"/>
            </a:xfrm>
          </p:grpSpPr>
          <p:sp>
            <p:nvSpPr>
              <p:cNvPr id="365" name="Google Shape;365;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66" name="Google Shape;366;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67" name="Google Shape;367;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68" name="Google Shape;368;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69" name="Google Shape;369;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70" name="Google Shape;370;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71" name="Google Shape;371;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72" name="Google Shape;372;p254"/>
          <p:cNvSpPr>
            <a:spLocks noGrp="1"/>
          </p:cNvSpPr>
          <p:nvPr>
            <p:ph type="pic" idx="5"/>
          </p:nvPr>
        </p:nvSpPr>
        <p:spPr>
          <a:xfrm>
            <a:off x="1460973" y="2631002"/>
            <a:ext cx="539010" cy="538720"/>
          </a:xfrm>
          <a:prstGeom prst="rect">
            <a:avLst/>
          </a:prstGeom>
          <a:noFill/>
          <a:ln>
            <a:noFill/>
          </a:ln>
        </p:spPr>
      </p:sp>
      <p:sp>
        <p:nvSpPr>
          <p:cNvPr id="373" name="Google Shape;373;p254"/>
          <p:cNvSpPr>
            <a:spLocks noGrp="1"/>
          </p:cNvSpPr>
          <p:nvPr>
            <p:ph type="pic" idx="6"/>
          </p:nvPr>
        </p:nvSpPr>
        <p:spPr>
          <a:xfrm>
            <a:off x="4302493" y="2631002"/>
            <a:ext cx="539010" cy="538720"/>
          </a:xfrm>
          <a:prstGeom prst="rect">
            <a:avLst/>
          </a:prstGeom>
          <a:noFill/>
          <a:ln>
            <a:noFill/>
          </a:ln>
        </p:spPr>
      </p:sp>
      <p:sp>
        <p:nvSpPr>
          <p:cNvPr id="374" name="Google Shape;374;p254"/>
          <p:cNvSpPr>
            <a:spLocks noGrp="1"/>
          </p:cNvSpPr>
          <p:nvPr>
            <p:ph type="pic" idx="7"/>
          </p:nvPr>
        </p:nvSpPr>
        <p:spPr>
          <a:xfrm>
            <a:off x="7144013" y="2631002"/>
            <a:ext cx="539010" cy="538720"/>
          </a:xfrm>
          <a:prstGeom prst="rect">
            <a:avLst/>
          </a:prstGeom>
          <a:noFill/>
          <a:ln>
            <a:noFill/>
          </a:ln>
        </p:spPr>
      </p:sp>
      <p:sp>
        <p:nvSpPr>
          <p:cNvPr id="375" name="Google Shape;375;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76" name="Google Shape;376;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77"/>
        <p:cNvGrpSpPr/>
        <p:nvPr/>
      </p:nvGrpSpPr>
      <p:grpSpPr>
        <a:xfrm>
          <a:off x="0" y="0"/>
          <a:ext cx="0" cy="0"/>
          <a:chOff x="0" y="0"/>
          <a:chExt cx="0" cy="0"/>
        </a:xfrm>
      </p:grpSpPr>
      <p:pic>
        <p:nvPicPr>
          <p:cNvPr id="378" name="Google Shape;378;p25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379" name="Google Shape;379;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380" name="Google Shape;380;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1" name="Google Shape;381;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2" name="Google Shape;382;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83" name="Google Shape;383;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4" name="Google Shape;384;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85" name="Google Shape;385;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6" name="Google Shape;386;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87" name="Google Shape;387;p255"/>
          <p:cNvSpPr>
            <a:spLocks noGrp="1"/>
          </p:cNvSpPr>
          <p:nvPr>
            <p:ph type="pic" idx="4"/>
          </p:nvPr>
        </p:nvSpPr>
        <p:spPr>
          <a:xfrm>
            <a:off x="1324089" y="1830915"/>
            <a:ext cx="482600" cy="482600"/>
          </a:xfrm>
          <a:prstGeom prst="rect">
            <a:avLst/>
          </a:prstGeom>
          <a:noFill/>
          <a:ln>
            <a:noFill/>
          </a:ln>
        </p:spPr>
      </p:sp>
      <p:sp>
        <p:nvSpPr>
          <p:cNvPr id="388" name="Google Shape;388;p255"/>
          <p:cNvSpPr>
            <a:spLocks noGrp="1"/>
          </p:cNvSpPr>
          <p:nvPr>
            <p:ph type="pic" idx="5"/>
          </p:nvPr>
        </p:nvSpPr>
        <p:spPr>
          <a:xfrm>
            <a:off x="4330701" y="1830915"/>
            <a:ext cx="482600" cy="482600"/>
          </a:xfrm>
          <a:prstGeom prst="rect">
            <a:avLst/>
          </a:prstGeom>
          <a:noFill/>
          <a:ln>
            <a:noFill/>
          </a:ln>
        </p:spPr>
      </p:sp>
      <p:sp>
        <p:nvSpPr>
          <p:cNvPr id="389" name="Google Shape;389;p255"/>
          <p:cNvSpPr>
            <a:spLocks noGrp="1"/>
          </p:cNvSpPr>
          <p:nvPr>
            <p:ph type="pic" idx="6"/>
          </p:nvPr>
        </p:nvSpPr>
        <p:spPr>
          <a:xfrm>
            <a:off x="7337312" y="1830915"/>
            <a:ext cx="482600" cy="482600"/>
          </a:xfrm>
          <a:prstGeom prst="rect">
            <a:avLst/>
          </a:prstGeom>
          <a:noFill/>
          <a:ln>
            <a:noFill/>
          </a:ln>
        </p:spPr>
      </p:sp>
      <p:sp>
        <p:nvSpPr>
          <p:cNvPr id="390" name="Google Shape;390;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91" name="Google Shape;391;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92" name="Google Shape;392;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93" name="Google Shape;393;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94" name="Google Shape;394;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5"/>
        <p:cNvGrpSpPr/>
        <p:nvPr/>
      </p:nvGrpSpPr>
      <p:grpSpPr>
        <a:xfrm>
          <a:off x="0" y="0"/>
          <a:ext cx="0" cy="0"/>
          <a:chOff x="0" y="0"/>
          <a:chExt cx="0" cy="0"/>
        </a:xfrm>
      </p:grpSpPr>
      <p:pic>
        <p:nvPicPr>
          <p:cNvPr id="396" name="Google Shape;396;p25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397" name="Google Shape;397;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398" name="Google Shape;398;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399" name="Google Shape;399;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0" name="Google Shape;400;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01" name="Google Shape;401;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2" name="Google Shape;402;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03" name="Google Shape;403;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4" name="Google Shape;404;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05" name="Google Shape;405;p256"/>
          <p:cNvSpPr>
            <a:spLocks noGrp="1"/>
          </p:cNvSpPr>
          <p:nvPr>
            <p:ph type="pic" idx="4"/>
          </p:nvPr>
        </p:nvSpPr>
        <p:spPr>
          <a:xfrm>
            <a:off x="1324089" y="1830915"/>
            <a:ext cx="482600" cy="482600"/>
          </a:xfrm>
          <a:prstGeom prst="rect">
            <a:avLst/>
          </a:prstGeom>
          <a:noFill/>
          <a:ln>
            <a:noFill/>
          </a:ln>
        </p:spPr>
      </p:sp>
      <p:sp>
        <p:nvSpPr>
          <p:cNvPr id="406" name="Google Shape;406;p256"/>
          <p:cNvSpPr>
            <a:spLocks noGrp="1"/>
          </p:cNvSpPr>
          <p:nvPr>
            <p:ph type="pic" idx="5"/>
          </p:nvPr>
        </p:nvSpPr>
        <p:spPr>
          <a:xfrm>
            <a:off x="4330701" y="1830915"/>
            <a:ext cx="482600" cy="482600"/>
          </a:xfrm>
          <a:prstGeom prst="rect">
            <a:avLst/>
          </a:prstGeom>
          <a:noFill/>
          <a:ln>
            <a:noFill/>
          </a:ln>
        </p:spPr>
      </p:sp>
      <p:sp>
        <p:nvSpPr>
          <p:cNvPr id="407" name="Google Shape;407;p256"/>
          <p:cNvSpPr>
            <a:spLocks noGrp="1"/>
          </p:cNvSpPr>
          <p:nvPr>
            <p:ph type="pic" idx="6"/>
          </p:nvPr>
        </p:nvSpPr>
        <p:spPr>
          <a:xfrm>
            <a:off x="7337312" y="1830915"/>
            <a:ext cx="482600" cy="482600"/>
          </a:xfrm>
          <a:prstGeom prst="rect">
            <a:avLst/>
          </a:prstGeom>
          <a:noFill/>
          <a:ln>
            <a:noFill/>
          </a:ln>
        </p:spPr>
      </p:sp>
      <p:sp>
        <p:nvSpPr>
          <p:cNvPr id="408" name="Google Shape;408;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09" name="Google Shape;409;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10" name="Google Shape;410;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11" name="Google Shape;411;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12" name="Google Shape;412;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3"/>
        <p:cNvGrpSpPr/>
        <p:nvPr/>
      </p:nvGrpSpPr>
      <p:grpSpPr>
        <a:xfrm>
          <a:off x="0" y="0"/>
          <a:ext cx="0" cy="0"/>
          <a:chOff x="0" y="0"/>
          <a:chExt cx="0" cy="0"/>
        </a:xfrm>
      </p:grpSpPr>
      <p:pic>
        <p:nvPicPr>
          <p:cNvPr id="414" name="Google Shape;414;p25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415" name="Google Shape;415;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416" name="Google Shape;416;p257"/>
          <p:cNvGrpSpPr/>
          <p:nvPr/>
        </p:nvGrpSpPr>
        <p:grpSpPr>
          <a:xfrm>
            <a:off x="865742" y="1720353"/>
            <a:ext cx="7412516" cy="894818"/>
            <a:chOff x="865742" y="1720353"/>
            <a:chExt cx="7412516" cy="894818"/>
          </a:xfrm>
        </p:grpSpPr>
        <p:grpSp>
          <p:nvGrpSpPr>
            <p:cNvPr id="417" name="Google Shape;417;p257"/>
            <p:cNvGrpSpPr/>
            <p:nvPr/>
          </p:nvGrpSpPr>
          <p:grpSpPr>
            <a:xfrm>
              <a:off x="3119411" y="1720353"/>
              <a:ext cx="651510" cy="894818"/>
              <a:chOff x="2980317" y="2014294"/>
              <a:chExt cx="651510" cy="894818"/>
            </a:xfrm>
          </p:grpSpPr>
          <p:cxnSp>
            <p:nvCxnSpPr>
              <p:cNvPr id="418" name="Google Shape;418;p257"/>
              <p:cNvCxnSpPr>
                <a:endCxn id="419"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0" name="Google Shape;420;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19" name="Google Shape;419;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p>
            </p:txBody>
          </p:sp>
        </p:grpSp>
        <p:grpSp>
          <p:nvGrpSpPr>
            <p:cNvPr id="421" name="Google Shape;421;p257"/>
            <p:cNvGrpSpPr/>
            <p:nvPr/>
          </p:nvGrpSpPr>
          <p:grpSpPr>
            <a:xfrm>
              <a:off x="5373080" y="1720353"/>
              <a:ext cx="651510" cy="894818"/>
              <a:chOff x="5071929" y="2014294"/>
              <a:chExt cx="651510" cy="894818"/>
            </a:xfrm>
          </p:grpSpPr>
          <p:cxnSp>
            <p:nvCxnSpPr>
              <p:cNvPr id="422" name="Google Shape;422;p257"/>
              <p:cNvCxnSpPr>
                <a:endCxn id="423"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4" name="Google Shape;424;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3" name="Google Shape;423;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p>
            </p:txBody>
          </p:sp>
        </p:grpSp>
        <p:grpSp>
          <p:nvGrpSpPr>
            <p:cNvPr id="425" name="Google Shape;425;p257"/>
            <p:cNvGrpSpPr/>
            <p:nvPr/>
          </p:nvGrpSpPr>
          <p:grpSpPr>
            <a:xfrm>
              <a:off x="7626748" y="1720353"/>
              <a:ext cx="651510" cy="894818"/>
              <a:chOff x="7469822" y="2014294"/>
              <a:chExt cx="651510" cy="894818"/>
            </a:xfrm>
          </p:grpSpPr>
          <p:cxnSp>
            <p:nvCxnSpPr>
              <p:cNvPr id="426" name="Google Shape;426;p257"/>
              <p:cNvCxnSpPr>
                <a:endCxn id="427"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8" name="Google Shape;428;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7" name="Google Shape;427;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p>
            </p:txBody>
          </p:sp>
        </p:grpSp>
        <p:grpSp>
          <p:nvGrpSpPr>
            <p:cNvPr id="429" name="Google Shape;429;p257"/>
            <p:cNvGrpSpPr/>
            <p:nvPr/>
          </p:nvGrpSpPr>
          <p:grpSpPr>
            <a:xfrm>
              <a:off x="865742" y="1720353"/>
              <a:ext cx="651510" cy="894818"/>
              <a:chOff x="888704" y="2014294"/>
              <a:chExt cx="651510" cy="894818"/>
            </a:xfrm>
          </p:grpSpPr>
          <p:cxnSp>
            <p:nvCxnSpPr>
              <p:cNvPr id="430" name="Google Shape;430;p257"/>
              <p:cNvCxnSpPr>
                <a:endCxn id="431"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2" name="Google Shape;432;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1" name="Google Shape;431;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p>
            </p:txBody>
          </p:sp>
        </p:grpSp>
      </p:grpSp>
      <p:sp>
        <p:nvSpPr>
          <p:cNvPr id="433" name="Google Shape;433;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4" name="Google Shape;434;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5" name="Google Shape;435;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6" name="Google Shape;436;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7" name="Google Shape;437;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8" name="Google Shape;438;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9" name="Google Shape;439;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40" name="Google Shape;440;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41" name="Google Shape;441;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42" name="Google Shape;442;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3"/>
        <p:cNvGrpSpPr/>
        <p:nvPr/>
      </p:nvGrpSpPr>
      <p:grpSpPr>
        <a:xfrm>
          <a:off x="0" y="0"/>
          <a:ext cx="0" cy="0"/>
          <a:chOff x="0" y="0"/>
          <a:chExt cx="0" cy="0"/>
        </a:xfrm>
      </p:grpSpPr>
      <p:pic>
        <p:nvPicPr>
          <p:cNvPr id="444" name="Google Shape;444;p25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445" name="Google Shape;445;p258"/>
          <p:cNvGrpSpPr/>
          <p:nvPr/>
        </p:nvGrpSpPr>
        <p:grpSpPr>
          <a:xfrm>
            <a:off x="1114581" y="3141131"/>
            <a:ext cx="175260" cy="1120085"/>
            <a:chOff x="973176" y="3197693"/>
            <a:chExt cx="175260" cy="1120085"/>
          </a:xfrm>
        </p:grpSpPr>
        <p:sp>
          <p:nvSpPr>
            <p:cNvPr id="446" name="Google Shape;446;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47" name="Google Shape;447;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48" name="Google Shape;448;p258"/>
          <p:cNvGrpSpPr/>
          <p:nvPr/>
        </p:nvGrpSpPr>
        <p:grpSpPr>
          <a:xfrm>
            <a:off x="5033439" y="1436374"/>
            <a:ext cx="175260" cy="1120085"/>
            <a:chOff x="4892034" y="1492936"/>
            <a:chExt cx="175260" cy="1120085"/>
          </a:xfrm>
        </p:grpSpPr>
        <p:sp>
          <p:nvSpPr>
            <p:cNvPr id="449" name="Google Shape;449;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50" name="Google Shape;450;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258"/>
          <p:cNvGrpSpPr/>
          <p:nvPr/>
        </p:nvGrpSpPr>
        <p:grpSpPr>
          <a:xfrm>
            <a:off x="1114581" y="1436374"/>
            <a:ext cx="175260" cy="1120085"/>
            <a:chOff x="973176" y="1492936"/>
            <a:chExt cx="175260" cy="1120085"/>
          </a:xfrm>
        </p:grpSpPr>
        <p:cxnSp>
          <p:nvCxnSpPr>
            <p:cNvPr id="452" name="Google Shape;452;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3" name="Google Shape;453;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nvGrpSpPr>
          <p:cNvPr id="454" name="Google Shape;454;p258"/>
          <p:cNvGrpSpPr/>
          <p:nvPr/>
        </p:nvGrpSpPr>
        <p:grpSpPr>
          <a:xfrm>
            <a:off x="5033439" y="3141131"/>
            <a:ext cx="175260" cy="1120085"/>
            <a:chOff x="4892034" y="3197693"/>
            <a:chExt cx="175260" cy="1120085"/>
          </a:xfrm>
        </p:grpSpPr>
        <p:cxnSp>
          <p:nvCxnSpPr>
            <p:cNvPr id="455" name="Google Shape;455;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457" name="Google Shape;457;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58" name="Google Shape;458;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59" name="Google Shape;459;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0" name="Google Shape;460;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1" name="Google Shape;461;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2" name="Google Shape;462;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3" name="Google Shape;463;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4" name="Google Shape;464;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5" name="Google Shape;465;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6" name="Google Shape;466;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67"/>
        <p:cNvGrpSpPr/>
        <p:nvPr/>
      </p:nvGrpSpPr>
      <p:grpSpPr>
        <a:xfrm>
          <a:off x="0" y="0"/>
          <a:ext cx="0" cy="0"/>
          <a:chOff x="0" y="0"/>
          <a:chExt cx="0" cy="0"/>
        </a:xfrm>
      </p:grpSpPr>
      <p:pic>
        <p:nvPicPr>
          <p:cNvPr id="468" name="Google Shape;468;p259"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469" name="Google Shape;469;p259"/>
          <p:cNvGrpSpPr/>
          <p:nvPr/>
        </p:nvGrpSpPr>
        <p:grpSpPr>
          <a:xfrm>
            <a:off x="270520" y="225967"/>
            <a:ext cx="175260" cy="2964623"/>
            <a:chOff x="270520" y="1140367"/>
            <a:chExt cx="175260" cy="2964623"/>
          </a:xfrm>
        </p:grpSpPr>
        <p:grpSp>
          <p:nvGrpSpPr>
            <p:cNvPr id="470" name="Google Shape;470;p259"/>
            <p:cNvGrpSpPr/>
            <p:nvPr/>
          </p:nvGrpSpPr>
          <p:grpSpPr>
            <a:xfrm>
              <a:off x="270520" y="2780648"/>
              <a:ext cx="175260" cy="1324342"/>
              <a:chOff x="129115" y="2837210"/>
              <a:chExt cx="175260" cy="1324342"/>
            </a:xfrm>
          </p:grpSpPr>
          <p:sp>
            <p:nvSpPr>
              <p:cNvPr id="471" name="Google Shape;471;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72" name="Google Shape;472;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3" name="Google Shape;473;p259"/>
            <p:cNvGrpSpPr/>
            <p:nvPr/>
          </p:nvGrpSpPr>
          <p:grpSpPr>
            <a:xfrm>
              <a:off x="270520" y="1140367"/>
              <a:ext cx="175260" cy="1310953"/>
              <a:chOff x="129115" y="1196929"/>
              <a:chExt cx="175260" cy="1310953"/>
            </a:xfrm>
          </p:grpSpPr>
          <p:cxnSp>
            <p:nvCxnSpPr>
              <p:cNvPr id="474" name="Google Shape;474;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5" name="Google Shape;475;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
        <p:nvSpPr>
          <p:cNvPr id="476" name="Google Shape;476;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p>
        </p:txBody>
      </p:sp>
      <p:sp>
        <p:nvSpPr>
          <p:cNvPr id="477" name="Google Shape;477;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p>
        </p:txBody>
      </p:sp>
      <p:sp>
        <p:nvSpPr>
          <p:cNvPr id="478" name="Google Shape;478;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79" name="Google Shape;479;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0"/>
        <p:cNvGrpSpPr/>
        <p:nvPr/>
      </p:nvGrpSpPr>
      <p:grpSpPr>
        <a:xfrm>
          <a:off x="0" y="0"/>
          <a:ext cx="0" cy="0"/>
          <a:chOff x="0" y="0"/>
          <a:chExt cx="0" cy="0"/>
        </a:xfrm>
      </p:grpSpPr>
      <p:pic>
        <p:nvPicPr>
          <p:cNvPr id="481" name="Google Shape;481;p260"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482" name="Google Shape;482;p260"/>
          <p:cNvGrpSpPr/>
          <p:nvPr/>
        </p:nvGrpSpPr>
        <p:grpSpPr>
          <a:xfrm>
            <a:off x="270520" y="225967"/>
            <a:ext cx="175260" cy="2964623"/>
            <a:chOff x="270520" y="1140367"/>
            <a:chExt cx="175260" cy="2964623"/>
          </a:xfrm>
        </p:grpSpPr>
        <p:grpSp>
          <p:nvGrpSpPr>
            <p:cNvPr id="483" name="Google Shape;483;p260"/>
            <p:cNvGrpSpPr/>
            <p:nvPr/>
          </p:nvGrpSpPr>
          <p:grpSpPr>
            <a:xfrm>
              <a:off x="270520" y="2780648"/>
              <a:ext cx="175260" cy="1324342"/>
              <a:chOff x="129115" y="2837210"/>
              <a:chExt cx="175260" cy="1324342"/>
            </a:xfrm>
          </p:grpSpPr>
          <p:sp>
            <p:nvSpPr>
              <p:cNvPr id="484" name="Google Shape;484;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85" name="Google Shape;485;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60"/>
            <p:cNvGrpSpPr/>
            <p:nvPr/>
          </p:nvGrpSpPr>
          <p:grpSpPr>
            <a:xfrm>
              <a:off x="270520" y="1140367"/>
              <a:ext cx="175260" cy="1310953"/>
              <a:chOff x="129115" y="1196929"/>
              <a:chExt cx="175260" cy="1310953"/>
            </a:xfrm>
          </p:grpSpPr>
          <p:cxnSp>
            <p:nvCxnSpPr>
              <p:cNvPr id="487" name="Google Shape;487;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8" name="Google Shape;488;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
        <p:nvSpPr>
          <p:cNvPr id="489" name="Google Shape;489;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90" name="Google Shape;490;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91" name="Google Shape;491;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92" name="Google Shape;492;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3"/>
        <p:cNvGrpSpPr/>
        <p:nvPr/>
      </p:nvGrpSpPr>
      <p:grpSpPr>
        <a:xfrm>
          <a:off x="0" y="0"/>
          <a:ext cx="0" cy="0"/>
          <a:chOff x="0" y="0"/>
          <a:chExt cx="0" cy="0"/>
        </a:xfrm>
      </p:grpSpPr>
      <p:pic>
        <p:nvPicPr>
          <p:cNvPr id="494" name="Google Shape;494;p26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495" name="Google Shape;495;p261"/>
          <p:cNvGrpSpPr/>
          <p:nvPr/>
        </p:nvGrpSpPr>
        <p:grpSpPr>
          <a:xfrm>
            <a:off x="240067" y="2283802"/>
            <a:ext cx="8663867" cy="930794"/>
            <a:chOff x="198438" y="775483"/>
            <a:chExt cx="8634888" cy="927681"/>
          </a:xfrm>
        </p:grpSpPr>
        <p:pic>
          <p:nvPicPr>
            <p:cNvPr id="496" name="Google Shape;496;p261"/>
            <p:cNvPicPr preferRelativeResize="0"/>
            <p:nvPr/>
          </p:nvPicPr>
          <p:blipFill rotWithShape="1">
            <a:blip r:embed="rId3"/>
            <a:srcRect/>
            <a:stretch>
              <a:fillRect/>
            </a:stretch>
          </p:blipFill>
          <p:spPr>
            <a:xfrm>
              <a:off x="198438" y="775483"/>
              <a:ext cx="8634888" cy="927681"/>
            </a:xfrm>
            <a:prstGeom prst="rect">
              <a:avLst/>
            </a:prstGeom>
            <a:noFill/>
            <a:ln>
              <a:noFill/>
            </a:ln>
          </p:spPr>
        </p:pic>
        <p:sp>
          <p:nvSpPr>
            <p:cNvPr id="497" name="Google Shape;497;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8" name="Google Shape;498;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9" name="Google Shape;499;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0" name="Google Shape;500;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501" name="Google Shape;501;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2" name="Google Shape;502;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3" name="Google Shape;503;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4" name="Google Shape;504;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5" name="Google Shape;505;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6" name="Google Shape;506;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07"/>
        <p:cNvGrpSpPr/>
        <p:nvPr/>
      </p:nvGrpSpPr>
      <p:grpSpPr>
        <a:xfrm>
          <a:off x="0" y="0"/>
          <a:ext cx="0" cy="0"/>
          <a:chOff x="0" y="0"/>
          <a:chExt cx="0" cy="0"/>
        </a:xfrm>
      </p:grpSpPr>
      <p:pic>
        <p:nvPicPr>
          <p:cNvPr id="508" name="Google Shape;508;p26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509" name="Google Shape;509;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0" name="Google Shape;510;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1" name="Google Shape;511;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2" name="Google Shape;512;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3" name="Google Shape;513;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14" name="Google Shape;514;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15" name="Google Shape;515;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16" name="Google Shape;516;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17" name="Google Shape;517;p262"/>
          <p:cNvSpPr>
            <a:spLocks noGrp="1"/>
          </p:cNvSpPr>
          <p:nvPr>
            <p:ph type="pic" idx="5"/>
          </p:nvPr>
        </p:nvSpPr>
        <p:spPr>
          <a:xfrm>
            <a:off x="784630" y="1640956"/>
            <a:ext cx="931297" cy="930794"/>
          </a:xfrm>
          <a:prstGeom prst="rect">
            <a:avLst/>
          </a:prstGeom>
          <a:noFill/>
          <a:ln>
            <a:noFill/>
          </a:ln>
        </p:spPr>
      </p:sp>
      <p:sp>
        <p:nvSpPr>
          <p:cNvPr id="518" name="Google Shape;518;p262"/>
          <p:cNvSpPr>
            <a:spLocks noGrp="1"/>
          </p:cNvSpPr>
          <p:nvPr>
            <p:ph type="pic" idx="6"/>
          </p:nvPr>
        </p:nvSpPr>
        <p:spPr>
          <a:xfrm>
            <a:off x="5150215" y="1640956"/>
            <a:ext cx="931297" cy="930794"/>
          </a:xfrm>
          <a:prstGeom prst="rect">
            <a:avLst/>
          </a:prstGeom>
          <a:noFill/>
          <a:ln>
            <a:noFill/>
          </a:ln>
        </p:spPr>
      </p:sp>
      <p:sp>
        <p:nvSpPr>
          <p:cNvPr id="519" name="Google Shape;519;p262"/>
          <p:cNvSpPr>
            <a:spLocks noGrp="1"/>
          </p:cNvSpPr>
          <p:nvPr>
            <p:ph type="pic" idx="7"/>
          </p:nvPr>
        </p:nvSpPr>
        <p:spPr>
          <a:xfrm>
            <a:off x="784630" y="3302767"/>
            <a:ext cx="931297" cy="930794"/>
          </a:xfrm>
          <a:prstGeom prst="rect">
            <a:avLst/>
          </a:prstGeom>
          <a:noFill/>
          <a:ln>
            <a:noFill/>
          </a:ln>
        </p:spPr>
      </p:sp>
      <p:sp>
        <p:nvSpPr>
          <p:cNvPr id="520" name="Google Shape;520;p262"/>
          <p:cNvSpPr>
            <a:spLocks noGrp="1"/>
          </p:cNvSpPr>
          <p:nvPr>
            <p:ph type="pic" idx="8"/>
          </p:nvPr>
        </p:nvSpPr>
        <p:spPr>
          <a:xfrm>
            <a:off x="5150215" y="3302767"/>
            <a:ext cx="931297" cy="930794"/>
          </a:xfrm>
          <a:prstGeom prst="rect">
            <a:avLst/>
          </a:prstGeom>
          <a:noFill/>
          <a:ln>
            <a:noFill/>
          </a:ln>
        </p:spPr>
      </p:sp>
      <p:sp>
        <p:nvSpPr>
          <p:cNvPr id="521" name="Google Shape;521;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22" name="Google Shape;522;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34"/>
        <p:cNvGrpSpPr/>
        <p:nvPr/>
      </p:nvGrpSpPr>
      <p:grpSpPr>
        <a:xfrm>
          <a:off x="0" y="0"/>
          <a:ext cx="0" cy="0"/>
          <a:chOff x="0" y="0"/>
          <a:chExt cx="0" cy="0"/>
        </a:xfrm>
      </p:grpSpPr>
      <p:pic>
        <p:nvPicPr>
          <p:cNvPr id="35" name="Google Shape;35;p218" descr="Graphical user interface, application&#10;&#10;Description automatically generated"/>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36" name="Google Shape;36;p218"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3"/>
        <p:cNvGrpSpPr/>
        <p:nvPr/>
      </p:nvGrpSpPr>
      <p:grpSpPr>
        <a:xfrm>
          <a:off x="0" y="0"/>
          <a:ext cx="0" cy="0"/>
          <a:chOff x="0" y="0"/>
          <a:chExt cx="0" cy="0"/>
        </a:xfrm>
      </p:grpSpPr>
      <p:pic>
        <p:nvPicPr>
          <p:cNvPr id="524" name="Google Shape;524;p26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525" name="Google Shape;525;p263"/>
          <p:cNvGrpSpPr/>
          <p:nvPr/>
        </p:nvGrpSpPr>
        <p:grpSpPr>
          <a:xfrm>
            <a:off x="0" y="2399230"/>
            <a:ext cx="9144001" cy="2349751"/>
            <a:chOff x="0" y="2182920"/>
            <a:chExt cx="9144001" cy="2349751"/>
          </a:xfrm>
        </p:grpSpPr>
        <p:sp>
          <p:nvSpPr>
            <p:cNvPr id="526" name="Google Shape;526;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527" name="Google Shape;527;p263"/>
            <p:cNvGrpSpPr/>
            <p:nvPr/>
          </p:nvGrpSpPr>
          <p:grpSpPr>
            <a:xfrm>
              <a:off x="1229347" y="2182920"/>
              <a:ext cx="6685306" cy="1002265"/>
              <a:chOff x="976268" y="2064936"/>
              <a:chExt cx="6685306" cy="1002265"/>
            </a:xfrm>
          </p:grpSpPr>
          <p:sp>
            <p:nvSpPr>
              <p:cNvPr id="528" name="Google Shape;528;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29" name="Google Shape;529;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30" name="Google Shape;530;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531" name="Google Shape;531;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32" name="Google Shape;532;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33" name="Google Shape;533;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34" name="Google Shape;534;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35" name="Google Shape;535;p263"/>
          <p:cNvSpPr>
            <a:spLocks noGrp="1"/>
          </p:cNvSpPr>
          <p:nvPr>
            <p:ph type="pic" idx="5"/>
          </p:nvPr>
        </p:nvSpPr>
        <p:spPr>
          <a:xfrm>
            <a:off x="1460973" y="2631002"/>
            <a:ext cx="539010" cy="538720"/>
          </a:xfrm>
          <a:prstGeom prst="rect">
            <a:avLst/>
          </a:prstGeom>
          <a:noFill/>
          <a:ln>
            <a:noFill/>
          </a:ln>
        </p:spPr>
      </p:sp>
      <p:sp>
        <p:nvSpPr>
          <p:cNvPr id="536" name="Google Shape;536;p263"/>
          <p:cNvSpPr>
            <a:spLocks noGrp="1"/>
          </p:cNvSpPr>
          <p:nvPr>
            <p:ph type="pic" idx="6"/>
          </p:nvPr>
        </p:nvSpPr>
        <p:spPr>
          <a:xfrm>
            <a:off x="4302493" y="2631002"/>
            <a:ext cx="539010" cy="538720"/>
          </a:xfrm>
          <a:prstGeom prst="rect">
            <a:avLst/>
          </a:prstGeom>
          <a:noFill/>
          <a:ln>
            <a:noFill/>
          </a:ln>
        </p:spPr>
      </p:sp>
      <p:sp>
        <p:nvSpPr>
          <p:cNvPr id="537" name="Google Shape;537;p263"/>
          <p:cNvSpPr>
            <a:spLocks noGrp="1"/>
          </p:cNvSpPr>
          <p:nvPr>
            <p:ph type="pic" idx="7"/>
          </p:nvPr>
        </p:nvSpPr>
        <p:spPr>
          <a:xfrm>
            <a:off x="7144013" y="2631002"/>
            <a:ext cx="539010" cy="538720"/>
          </a:xfrm>
          <a:prstGeom prst="rect">
            <a:avLst/>
          </a:prstGeom>
          <a:noFill/>
          <a:ln>
            <a:noFill/>
          </a:ln>
        </p:spPr>
      </p:sp>
      <p:sp>
        <p:nvSpPr>
          <p:cNvPr id="538" name="Google Shape;538;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39" name="Google Shape;539;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0"/>
        <p:cNvGrpSpPr/>
        <p:nvPr/>
      </p:nvGrpSpPr>
      <p:grpSpPr>
        <a:xfrm>
          <a:off x="0" y="0"/>
          <a:ext cx="0" cy="0"/>
          <a:chOff x="0" y="0"/>
          <a:chExt cx="0" cy="0"/>
        </a:xfrm>
      </p:grpSpPr>
      <p:grpSp>
        <p:nvGrpSpPr>
          <p:cNvPr id="541" name="Google Shape;541;p264"/>
          <p:cNvGrpSpPr/>
          <p:nvPr/>
        </p:nvGrpSpPr>
        <p:grpSpPr>
          <a:xfrm>
            <a:off x="3138739" y="1728182"/>
            <a:ext cx="2866522" cy="2848912"/>
            <a:chOff x="-15798" y="0"/>
            <a:chExt cx="2571596" cy="2555798"/>
          </a:xfrm>
        </p:grpSpPr>
        <p:sp>
          <p:nvSpPr>
            <p:cNvPr id="542" name="Google Shape;542;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43" name="Google Shape;543;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44" name="Google Shape;544;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45" name="Google Shape;545;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46" name="Google Shape;546;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grpSp>
      <p:sp>
        <p:nvSpPr>
          <p:cNvPr id="547" name="Google Shape;547;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48" name="Google Shape;548;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49" name="Google Shape;549;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0" name="Google Shape;550;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1" name="Google Shape;551;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2" name="Google Shape;552;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3" name="Google Shape;553;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4" name="Google Shape;554;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5" name="Google Shape;555;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6" name="Google Shape;556;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7" name="Google Shape;557;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8" name="Google Shape;558;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59" name="Google Shape;559;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0"/>
        <p:cNvGrpSpPr/>
        <p:nvPr/>
      </p:nvGrpSpPr>
      <p:grpSpPr>
        <a:xfrm>
          <a:off x="0" y="0"/>
          <a:ext cx="0" cy="0"/>
          <a:chOff x="0" y="0"/>
          <a:chExt cx="0" cy="0"/>
        </a:xfrm>
      </p:grpSpPr>
      <p:grpSp>
        <p:nvGrpSpPr>
          <p:cNvPr id="561" name="Google Shape;561;p265"/>
          <p:cNvGrpSpPr/>
          <p:nvPr/>
        </p:nvGrpSpPr>
        <p:grpSpPr>
          <a:xfrm>
            <a:off x="3138739" y="1728182"/>
            <a:ext cx="2866522" cy="2848912"/>
            <a:chOff x="-15798" y="0"/>
            <a:chExt cx="2571596" cy="2555798"/>
          </a:xfrm>
        </p:grpSpPr>
        <p:sp>
          <p:nvSpPr>
            <p:cNvPr id="562" name="Google Shape;562;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63" name="Google Shape;563;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64" name="Google Shape;564;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65" name="Google Shape;565;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66" name="Google Shape;566;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grpSp>
      <p:sp>
        <p:nvSpPr>
          <p:cNvPr id="567" name="Google Shape;567;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68" name="Google Shape;568;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69" name="Google Shape;569;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0" name="Google Shape;570;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1" name="Google Shape;571;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2" name="Google Shape;572;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3" name="Google Shape;573;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4" name="Google Shape;574;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5" name="Google Shape;575;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6" name="Google Shape;576;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7" name="Google Shape;577;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8" name="Google Shape;578;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9" name="Google Shape;579;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0"/>
        <p:cNvGrpSpPr/>
        <p:nvPr/>
      </p:nvGrpSpPr>
      <p:grpSpPr>
        <a:xfrm>
          <a:off x="0" y="0"/>
          <a:ext cx="0" cy="0"/>
          <a:chOff x="0" y="0"/>
          <a:chExt cx="0" cy="0"/>
        </a:xfrm>
      </p:grpSpPr>
      <p:pic>
        <p:nvPicPr>
          <p:cNvPr id="581" name="Google Shape;581;p26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582" name="Google Shape;582;p266"/>
          <p:cNvGrpSpPr/>
          <p:nvPr/>
        </p:nvGrpSpPr>
        <p:grpSpPr>
          <a:xfrm>
            <a:off x="2525214" y="825411"/>
            <a:ext cx="4093572" cy="4069088"/>
            <a:chOff x="2519466" y="821088"/>
            <a:chExt cx="4348428" cy="4322420"/>
          </a:xfrm>
        </p:grpSpPr>
        <p:sp>
          <p:nvSpPr>
            <p:cNvPr id="583" name="Google Shape;583;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4" name="Google Shape;584;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5" name="Google Shape;585;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6" name="Google Shape;586;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grpSp>
      <p:sp>
        <p:nvSpPr>
          <p:cNvPr id="589" name="Google Shape;589;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90" name="Google Shape;590;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91" name="Google Shape;591;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92" name="Google Shape;592;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93" name="Google Shape;593;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94" name="Google Shape;594;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5"/>
        <p:cNvGrpSpPr/>
        <p:nvPr/>
      </p:nvGrpSpPr>
      <p:grpSpPr>
        <a:xfrm>
          <a:off x="0" y="0"/>
          <a:ext cx="0" cy="0"/>
          <a:chOff x="0" y="0"/>
          <a:chExt cx="0" cy="0"/>
        </a:xfrm>
      </p:grpSpPr>
      <p:pic>
        <p:nvPicPr>
          <p:cNvPr id="596" name="Google Shape;596;p26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597" name="Google Shape;597;p267"/>
          <p:cNvGrpSpPr/>
          <p:nvPr/>
        </p:nvGrpSpPr>
        <p:grpSpPr>
          <a:xfrm>
            <a:off x="2525214" y="825411"/>
            <a:ext cx="4093572" cy="4069088"/>
            <a:chOff x="2519466" y="821088"/>
            <a:chExt cx="4348428" cy="4322420"/>
          </a:xfrm>
        </p:grpSpPr>
        <p:sp>
          <p:nvSpPr>
            <p:cNvPr id="598" name="Google Shape;598;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0" name="Google Shape;600;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1" name="Google Shape;601;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grpSp>
      <p:sp>
        <p:nvSpPr>
          <p:cNvPr id="604" name="Google Shape;604;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05" name="Google Shape;605;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06" name="Google Shape;606;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07" name="Google Shape;607;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08" name="Google Shape;608;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09" name="Google Shape;609;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0"/>
        <p:cNvGrpSpPr/>
        <p:nvPr/>
      </p:nvGrpSpPr>
      <p:grpSpPr>
        <a:xfrm>
          <a:off x="0" y="0"/>
          <a:ext cx="0" cy="0"/>
          <a:chOff x="0" y="0"/>
          <a:chExt cx="0" cy="0"/>
        </a:xfrm>
      </p:grpSpPr>
      <p:pic>
        <p:nvPicPr>
          <p:cNvPr id="611" name="Google Shape;611;p26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12" name="Google Shape;612;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13" name="Google Shape;613;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614" name="Google Shape;614;p268"/>
          <p:cNvGrpSpPr/>
          <p:nvPr/>
        </p:nvGrpSpPr>
        <p:grpSpPr>
          <a:xfrm>
            <a:off x="881517" y="2193743"/>
            <a:ext cx="397892" cy="646462"/>
            <a:chOff x="1400864" y="1624076"/>
            <a:chExt cx="560368" cy="910439"/>
          </a:xfrm>
        </p:grpSpPr>
        <p:grpSp>
          <p:nvGrpSpPr>
            <p:cNvPr id="615" name="Google Shape;615;p268"/>
            <p:cNvGrpSpPr/>
            <p:nvPr/>
          </p:nvGrpSpPr>
          <p:grpSpPr>
            <a:xfrm>
              <a:off x="1400864" y="1624076"/>
              <a:ext cx="560368" cy="825149"/>
              <a:chOff x="1342876" y="1647676"/>
              <a:chExt cx="560368" cy="825149"/>
            </a:xfrm>
          </p:grpSpPr>
          <p:sp>
            <p:nvSpPr>
              <p:cNvPr id="616" name="Google Shape;61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17" name="Google Shape;61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18" name="Google Shape;61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19" name="Google Shape;61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0" name="Google Shape;620;p268"/>
          <p:cNvGrpSpPr/>
          <p:nvPr/>
        </p:nvGrpSpPr>
        <p:grpSpPr>
          <a:xfrm>
            <a:off x="2622541" y="2193743"/>
            <a:ext cx="397892" cy="646462"/>
            <a:chOff x="1400864" y="1624076"/>
            <a:chExt cx="560368" cy="910439"/>
          </a:xfrm>
        </p:grpSpPr>
        <p:grpSp>
          <p:nvGrpSpPr>
            <p:cNvPr id="621" name="Google Shape;621;p268"/>
            <p:cNvGrpSpPr/>
            <p:nvPr/>
          </p:nvGrpSpPr>
          <p:grpSpPr>
            <a:xfrm>
              <a:off x="1400864" y="1624076"/>
              <a:ext cx="560368" cy="825149"/>
              <a:chOff x="1342876" y="1647676"/>
              <a:chExt cx="560368" cy="825149"/>
            </a:xfrm>
          </p:grpSpPr>
          <p:sp>
            <p:nvSpPr>
              <p:cNvPr id="622" name="Google Shape;62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3" name="Google Shape;62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4" name="Google Shape;62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5" name="Google Shape;62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6" name="Google Shape;626;p268"/>
          <p:cNvGrpSpPr/>
          <p:nvPr/>
        </p:nvGrpSpPr>
        <p:grpSpPr>
          <a:xfrm>
            <a:off x="4363565" y="2193743"/>
            <a:ext cx="397892" cy="646462"/>
            <a:chOff x="1400864" y="1624076"/>
            <a:chExt cx="560368" cy="910439"/>
          </a:xfrm>
        </p:grpSpPr>
        <p:grpSp>
          <p:nvGrpSpPr>
            <p:cNvPr id="627" name="Google Shape;627;p268"/>
            <p:cNvGrpSpPr/>
            <p:nvPr/>
          </p:nvGrpSpPr>
          <p:grpSpPr>
            <a:xfrm>
              <a:off x="1400864" y="1624076"/>
              <a:ext cx="560368" cy="825149"/>
              <a:chOff x="1342876" y="1647676"/>
              <a:chExt cx="560368" cy="825149"/>
            </a:xfrm>
          </p:grpSpPr>
          <p:sp>
            <p:nvSpPr>
              <p:cNvPr id="628" name="Google Shape;62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9" name="Google Shape;62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0" name="Google Shape;63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1" name="Google Shape;63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2" name="Google Shape;632;p268"/>
          <p:cNvGrpSpPr/>
          <p:nvPr/>
        </p:nvGrpSpPr>
        <p:grpSpPr>
          <a:xfrm>
            <a:off x="6104589" y="2193743"/>
            <a:ext cx="397892" cy="646462"/>
            <a:chOff x="1400864" y="1624076"/>
            <a:chExt cx="560368" cy="910439"/>
          </a:xfrm>
        </p:grpSpPr>
        <p:grpSp>
          <p:nvGrpSpPr>
            <p:cNvPr id="633" name="Google Shape;633;p268"/>
            <p:cNvGrpSpPr/>
            <p:nvPr/>
          </p:nvGrpSpPr>
          <p:grpSpPr>
            <a:xfrm>
              <a:off x="1400864" y="1624076"/>
              <a:ext cx="560368" cy="825149"/>
              <a:chOff x="1342876" y="1647676"/>
              <a:chExt cx="560368" cy="825149"/>
            </a:xfrm>
          </p:grpSpPr>
          <p:sp>
            <p:nvSpPr>
              <p:cNvPr id="634" name="Google Shape;634;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5" name="Google Shape;63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6" name="Google Shape;63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7" name="Google Shape;637;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8" name="Google Shape;638;p268"/>
          <p:cNvGrpSpPr/>
          <p:nvPr/>
        </p:nvGrpSpPr>
        <p:grpSpPr>
          <a:xfrm>
            <a:off x="7845614" y="2193743"/>
            <a:ext cx="397892" cy="646462"/>
            <a:chOff x="1400864" y="1624076"/>
            <a:chExt cx="560368" cy="910439"/>
          </a:xfrm>
        </p:grpSpPr>
        <p:grpSp>
          <p:nvGrpSpPr>
            <p:cNvPr id="639" name="Google Shape;639;p268"/>
            <p:cNvGrpSpPr/>
            <p:nvPr/>
          </p:nvGrpSpPr>
          <p:grpSpPr>
            <a:xfrm>
              <a:off x="1400864" y="1624076"/>
              <a:ext cx="560368" cy="825149"/>
              <a:chOff x="1342876" y="1647676"/>
              <a:chExt cx="560368" cy="825149"/>
            </a:xfrm>
          </p:grpSpPr>
          <p:sp>
            <p:nvSpPr>
              <p:cNvPr id="640" name="Google Shape;640;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41" name="Google Shape;64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42" name="Google Shape;64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3" name="Google Shape;643;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644" name="Google Shape;644;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45" name="Google Shape;645;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46" name="Google Shape;646;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47" name="Google Shape;647;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48" name="Google Shape;648;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49"/>
        <p:cNvGrpSpPr/>
        <p:nvPr/>
      </p:nvGrpSpPr>
      <p:grpSpPr>
        <a:xfrm>
          <a:off x="0" y="0"/>
          <a:ext cx="0" cy="0"/>
          <a:chOff x="0" y="0"/>
          <a:chExt cx="0" cy="0"/>
        </a:xfrm>
      </p:grpSpPr>
      <p:pic>
        <p:nvPicPr>
          <p:cNvPr id="650" name="Google Shape;650;p26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51" name="Google Shape;651;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52" name="Google Shape;652;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653" name="Google Shape;653;p269"/>
          <p:cNvGrpSpPr/>
          <p:nvPr/>
        </p:nvGrpSpPr>
        <p:grpSpPr>
          <a:xfrm>
            <a:off x="881517" y="2193743"/>
            <a:ext cx="7361989" cy="646462"/>
            <a:chOff x="881517" y="2219381"/>
            <a:chExt cx="7361989" cy="646462"/>
          </a:xfrm>
        </p:grpSpPr>
        <p:grpSp>
          <p:nvGrpSpPr>
            <p:cNvPr id="654" name="Google Shape;654;p269"/>
            <p:cNvGrpSpPr/>
            <p:nvPr/>
          </p:nvGrpSpPr>
          <p:grpSpPr>
            <a:xfrm>
              <a:off x="881517" y="2219381"/>
              <a:ext cx="397892" cy="646462"/>
              <a:chOff x="1400864" y="1624076"/>
              <a:chExt cx="560368" cy="910439"/>
            </a:xfrm>
          </p:grpSpPr>
          <p:grpSp>
            <p:nvGrpSpPr>
              <p:cNvPr id="655" name="Google Shape;655;p269"/>
              <p:cNvGrpSpPr/>
              <p:nvPr/>
            </p:nvGrpSpPr>
            <p:grpSpPr>
              <a:xfrm>
                <a:off x="1400864" y="1624076"/>
                <a:ext cx="560368" cy="825149"/>
                <a:chOff x="1342876" y="1647676"/>
                <a:chExt cx="560368" cy="825149"/>
              </a:xfrm>
            </p:grpSpPr>
            <p:sp>
              <p:nvSpPr>
                <p:cNvPr id="656" name="Google Shape;65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57" name="Google Shape;65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58" name="Google Shape;65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9" name="Google Shape;65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0" name="Google Shape;660;p269"/>
            <p:cNvGrpSpPr/>
            <p:nvPr/>
          </p:nvGrpSpPr>
          <p:grpSpPr>
            <a:xfrm>
              <a:off x="2622541" y="2219381"/>
              <a:ext cx="397892" cy="646462"/>
              <a:chOff x="1400864" y="1624076"/>
              <a:chExt cx="560368" cy="910439"/>
            </a:xfrm>
          </p:grpSpPr>
          <p:grpSp>
            <p:nvGrpSpPr>
              <p:cNvPr id="661" name="Google Shape;661;p269"/>
              <p:cNvGrpSpPr/>
              <p:nvPr/>
            </p:nvGrpSpPr>
            <p:grpSpPr>
              <a:xfrm>
                <a:off x="1400864" y="1624076"/>
                <a:ext cx="560368" cy="825149"/>
                <a:chOff x="1342876" y="1647676"/>
                <a:chExt cx="560368" cy="825149"/>
              </a:xfrm>
            </p:grpSpPr>
            <p:sp>
              <p:nvSpPr>
                <p:cNvPr id="662" name="Google Shape;66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3" name="Google Shape;66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4" name="Google Shape;66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5" name="Google Shape;66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6" name="Google Shape;666;p269"/>
            <p:cNvGrpSpPr/>
            <p:nvPr/>
          </p:nvGrpSpPr>
          <p:grpSpPr>
            <a:xfrm>
              <a:off x="4363565" y="2219381"/>
              <a:ext cx="397892" cy="646462"/>
              <a:chOff x="1400864" y="1624076"/>
              <a:chExt cx="560368" cy="910439"/>
            </a:xfrm>
          </p:grpSpPr>
          <p:grpSp>
            <p:nvGrpSpPr>
              <p:cNvPr id="667" name="Google Shape;667;p269"/>
              <p:cNvGrpSpPr/>
              <p:nvPr/>
            </p:nvGrpSpPr>
            <p:grpSpPr>
              <a:xfrm>
                <a:off x="1400864" y="1624076"/>
                <a:ext cx="560368" cy="825149"/>
                <a:chOff x="1342876" y="1647676"/>
                <a:chExt cx="560368" cy="825149"/>
              </a:xfrm>
            </p:grpSpPr>
            <p:sp>
              <p:nvSpPr>
                <p:cNvPr id="668" name="Google Shape;66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9" name="Google Shape;66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0" name="Google Shape;67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1" name="Google Shape;67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2" name="Google Shape;672;p269"/>
            <p:cNvGrpSpPr/>
            <p:nvPr/>
          </p:nvGrpSpPr>
          <p:grpSpPr>
            <a:xfrm>
              <a:off x="6104589" y="2219381"/>
              <a:ext cx="397892" cy="646462"/>
              <a:chOff x="1400864" y="1624076"/>
              <a:chExt cx="560368" cy="910439"/>
            </a:xfrm>
          </p:grpSpPr>
          <p:grpSp>
            <p:nvGrpSpPr>
              <p:cNvPr id="673" name="Google Shape;673;p269"/>
              <p:cNvGrpSpPr/>
              <p:nvPr/>
            </p:nvGrpSpPr>
            <p:grpSpPr>
              <a:xfrm>
                <a:off x="1400864" y="1624076"/>
                <a:ext cx="560368" cy="825149"/>
                <a:chOff x="1342876" y="1647676"/>
                <a:chExt cx="560368" cy="825149"/>
              </a:xfrm>
            </p:grpSpPr>
            <p:sp>
              <p:nvSpPr>
                <p:cNvPr id="674" name="Google Shape;674;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5" name="Google Shape;67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6" name="Google Shape;67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7" name="Google Shape;677;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8" name="Google Shape;678;p269"/>
            <p:cNvGrpSpPr/>
            <p:nvPr/>
          </p:nvGrpSpPr>
          <p:grpSpPr>
            <a:xfrm>
              <a:off x="7845614" y="2219381"/>
              <a:ext cx="397892" cy="646462"/>
              <a:chOff x="1400864" y="1624076"/>
              <a:chExt cx="560368" cy="910439"/>
            </a:xfrm>
          </p:grpSpPr>
          <p:grpSp>
            <p:nvGrpSpPr>
              <p:cNvPr id="679" name="Google Shape;679;p269"/>
              <p:cNvGrpSpPr/>
              <p:nvPr/>
            </p:nvGrpSpPr>
            <p:grpSpPr>
              <a:xfrm>
                <a:off x="1400864" y="1624076"/>
                <a:ext cx="560368" cy="825149"/>
                <a:chOff x="1342876" y="1647676"/>
                <a:chExt cx="560368" cy="825149"/>
              </a:xfrm>
            </p:grpSpPr>
            <p:sp>
              <p:nvSpPr>
                <p:cNvPr id="680" name="Google Shape;680;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81" name="Google Shape;68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82" name="Google Shape;68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3" name="Google Shape;683;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684" name="Google Shape;684;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85" name="Google Shape;685;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86" name="Google Shape;686;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87" name="Google Shape;687;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88" name="Google Shape;688;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89"/>
        <p:cNvGrpSpPr/>
        <p:nvPr/>
      </p:nvGrpSpPr>
      <p:grpSpPr>
        <a:xfrm>
          <a:off x="0" y="0"/>
          <a:ext cx="0" cy="0"/>
          <a:chOff x="0" y="0"/>
          <a:chExt cx="0" cy="0"/>
        </a:xfrm>
      </p:grpSpPr>
      <p:pic>
        <p:nvPicPr>
          <p:cNvPr id="690" name="Google Shape;690;p27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91" name="Google Shape;691;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92" name="Google Shape;692;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93" name="Google Shape;693;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694" name="Google Shape;694;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p>
        </p:txBody>
      </p:sp>
      <p:sp>
        <p:nvSpPr>
          <p:cNvPr id="695" name="Google Shape;695;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p>
        </p:txBody>
      </p:sp>
      <p:sp>
        <p:nvSpPr>
          <p:cNvPr id="696" name="Google Shape;696;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p>
        </p:txBody>
      </p:sp>
      <p:sp>
        <p:nvSpPr>
          <p:cNvPr id="697" name="Google Shape;697;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p>
        </p:txBody>
      </p:sp>
      <p:sp>
        <p:nvSpPr>
          <p:cNvPr id="698" name="Google Shape;698;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p>
        </p:txBody>
      </p:sp>
      <p:sp>
        <p:nvSpPr>
          <p:cNvPr id="699" name="Google Shape;699;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p>
        </p:txBody>
      </p:sp>
      <p:sp>
        <p:nvSpPr>
          <p:cNvPr id="700" name="Google Shape;700;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p>
        </p:txBody>
      </p:sp>
      <p:sp>
        <p:nvSpPr>
          <p:cNvPr id="701" name="Google Shape;701;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p>
        </p:txBody>
      </p:sp>
      <p:sp>
        <p:nvSpPr>
          <p:cNvPr id="702" name="Google Shape;702;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3" name="Google Shape;703;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4" name="Google Shape;704;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5" name="Google Shape;705;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6" name="Google Shape;706;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7" name="Google Shape;707;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8" name="Google Shape;708;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09" name="Google Shape;709;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0"/>
        <p:cNvGrpSpPr/>
        <p:nvPr/>
      </p:nvGrpSpPr>
      <p:grpSpPr>
        <a:xfrm>
          <a:off x="0" y="0"/>
          <a:ext cx="0" cy="0"/>
          <a:chOff x="0" y="0"/>
          <a:chExt cx="0" cy="0"/>
        </a:xfrm>
      </p:grpSpPr>
      <p:pic>
        <p:nvPicPr>
          <p:cNvPr id="711" name="Google Shape;711;p27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12" name="Google Shape;712;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13" name="Google Shape;713;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14" name="Google Shape;714;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15" name="Google Shape;715;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p>
        </p:txBody>
      </p:sp>
      <p:sp>
        <p:nvSpPr>
          <p:cNvPr id="716" name="Google Shape;716;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p>
        </p:txBody>
      </p:sp>
      <p:sp>
        <p:nvSpPr>
          <p:cNvPr id="717" name="Google Shape;717;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p>
        </p:txBody>
      </p:sp>
      <p:sp>
        <p:nvSpPr>
          <p:cNvPr id="718" name="Google Shape;718;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p>
        </p:txBody>
      </p:sp>
      <p:sp>
        <p:nvSpPr>
          <p:cNvPr id="719" name="Google Shape;719;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p>
        </p:txBody>
      </p:sp>
      <p:sp>
        <p:nvSpPr>
          <p:cNvPr id="720" name="Google Shape;720;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p>
        </p:txBody>
      </p:sp>
      <p:sp>
        <p:nvSpPr>
          <p:cNvPr id="721" name="Google Shape;721;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p>
        </p:txBody>
      </p:sp>
      <p:sp>
        <p:nvSpPr>
          <p:cNvPr id="722" name="Google Shape;722;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p>
        </p:txBody>
      </p:sp>
      <p:sp>
        <p:nvSpPr>
          <p:cNvPr id="723" name="Google Shape;723;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4" name="Google Shape;724;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5" name="Google Shape;725;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6" name="Google Shape;726;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7" name="Google Shape;727;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8" name="Google Shape;728;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29" name="Google Shape;729;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30" name="Google Shape;730;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1"/>
        <p:cNvGrpSpPr/>
        <p:nvPr/>
      </p:nvGrpSpPr>
      <p:grpSpPr>
        <a:xfrm>
          <a:off x="0" y="0"/>
          <a:ext cx="0" cy="0"/>
          <a:chOff x="0" y="0"/>
          <a:chExt cx="0" cy="0"/>
        </a:xfrm>
      </p:grpSpPr>
      <p:pic>
        <p:nvPicPr>
          <p:cNvPr id="732" name="Google Shape;732;p27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33" name="Google Shape;733;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34" name="Google Shape;734;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735" name="Google Shape;735;p272"/>
          <p:cNvCxnSpPr>
            <a:stCxn id="73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6" name="Google Shape;736;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37" name="Google Shape;737;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38" name="Google Shape;738;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39" name="Google Shape;739;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0" name="Google Shape;740;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1" name="Google Shape;741;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2" name="Google Shape;742;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3" name="Google Shape;743;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4" name="Google Shape;744;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5" name="Google Shape;745;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6" name="Google Shape;746;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7" name="Google Shape;747;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8" name="Google Shape;748;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49" name="Google Shape;749;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37"/>
        <p:cNvGrpSpPr/>
        <p:nvPr/>
      </p:nvGrpSpPr>
      <p:grpSpPr>
        <a:xfrm>
          <a:off x="0" y="0"/>
          <a:ext cx="0" cy="0"/>
          <a:chOff x="0" y="0"/>
          <a:chExt cx="0" cy="0"/>
        </a:xfrm>
      </p:grpSpPr>
      <p:pic>
        <p:nvPicPr>
          <p:cNvPr id="38" name="Google Shape;38;p219"/>
          <p:cNvPicPr preferRelativeResize="0"/>
          <p:nvPr/>
        </p:nvPicPr>
        <p:blipFill rotWithShape="1">
          <a:blip r:embed="rId2">
            <a:alphaModFix amt="95000"/>
          </a:blip>
          <a:srcRect l="39364" r="3593"/>
          <a:stretch>
            <a:fillRect/>
          </a:stretch>
        </p:blipFill>
        <p:spPr>
          <a:xfrm>
            <a:off x="4743084" y="0"/>
            <a:ext cx="4400917" cy="5143495"/>
          </a:xfrm>
          <a:prstGeom prst="rect">
            <a:avLst/>
          </a:prstGeom>
          <a:noFill/>
          <a:ln>
            <a:noFill/>
          </a:ln>
        </p:spPr>
      </p:pic>
      <p:pic>
        <p:nvPicPr>
          <p:cNvPr id="39" name="Google Shape;39;p219"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40" name="Google Shape;40;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1" name="Google Shape;41;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2" name="Google Shape;42;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3" name="Google Shape;43;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0"/>
        <p:cNvGrpSpPr/>
        <p:nvPr/>
      </p:nvGrpSpPr>
      <p:grpSpPr>
        <a:xfrm>
          <a:off x="0" y="0"/>
          <a:ext cx="0" cy="0"/>
          <a:chOff x="0" y="0"/>
          <a:chExt cx="0" cy="0"/>
        </a:xfrm>
      </p:grpSpPr>
      <p:pic>
        <p:nvPicPr>
          <p:cNvPr id="751" name="Google Shape;751;p27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52" name="Google Shape;752;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53" name="Google Shape;753;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754" name="Google Shape;754;p273"/>
          <p:cNvCxnSpPr>
            <a:stCxn id="755"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5" name="Google Shape;755;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6" name="Google Shape;756;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57" name="Google Shape;757;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8" name="Google Shape;758;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9" name="Google Shape;759;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0" name="Google Shape;760;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1" name="Google Shape;761;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2" name="Google Shape;762;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3" name="Google Shape;763;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4" name="Google Shape;764;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5" name="Google Shape;765;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6" name="Google Shape;766;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7" name="Google Shape;767;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68" name="Google Shape;768;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69"/>
        <p:cNvGrpSpPr/>
        <p:nvPr/>
      </p:nvGrpSpPr>
      <p:grpSpPr>
        <a:xfrm>
          <a:off x="0" y="0"/>
          <a:ext cx="0" cy="0"/>
          <a:chOff x="0" y="0"/>
          <a:chExt cx="0" cy="0"/>
        </a:xfrm>
      </p:grpSpPr>
      <p:pic>
        <p:nvPicPr>
          <p:cNvPr id="770" name="Google Shape;770;p274"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71" name="Google Shape;771;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72" name="Google Shape;772;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773" name="Google Shape;773;p274"/>
          <p:cNvGrpSpPr/>
          <p:nvPr/>
        </p:nvGrpSpPr>
        <p:grpSpPr>
          <a:xfrm>
            <a:off x="914091" y="752041"/>
            <a:ext cx="7280306" cy="4126450"/>
            <a:chOff x="556442" y="752041"/>
            <a:chExt cx="7280306" cy="4126450"/>
          </a:xfrm>
        </p:grpSpPr>
        <p:cxnSp>
          <p:nvCxnSpPr>
            <p:cNvPr id="774" name="Google Shape;774;p274"/>
            <p:cNvCxnSpPr>
              <a:stCxn id="775" idx="6"/>
              <a:endCxn id="776"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7" name="Google Shape;777;p274"/>
            <p:cNvCxnSpPr>
              <a:stCxn id="775" idx="6"/>
              <a:endCxn id="778"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9" name="Google Shape;779;p274"/>
            <p:cNvCxnSpPr>
              <a:stCxn id="775" idx="6"/>
              <a:endCxn id="780"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1" name="Google Shape;781;p274"/>
            <p:cNvCxnSpPr>
              <a:stCxn id="775" idx="6"/>
              <a:endCxn id="782"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3" name="Google Shape;783;p274"/>
            <p:cNvCxnSpPr>
              <a:stCxn id="775" idx="6"/>
              <a:endCxn id="784"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5" name="Google Shape;785;p274"/>
            <p:cNvCxnSpPr>
              <a:stCxn id="775" idx="6"/>
              <a:endCxn id="786"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7" name="Google Shape;787;p274"/>
            <p:cNvCxnSpPr>
              <a:stCxn id="775" idx="6"/>
              <a:endCxn id="788"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789" name="Google Shape;789;p274"/>
            <p:cNvGrpSpPr/>
            <p:nvPr/>
          </p:nvGrpSpPr>
          <p:grpSpPr>
            <a:xfrm>
              <a:off x="556442" y="1526794"/>
              <a:ext cx="2576946" cy="2576946"/>
              <a:chOff x="941492" y="1686560"/>
              <a:chExt cx="1876213" cy="1876213"/>
            </a:xfrm>
          </p:grpSpPr>
          <p:sp>
            <p:nvSpPr>
              <p:cNvPr id="775" name="Google Shape;775;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0" name="Google Shape;790;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791" name="Google Shape;791;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2" name="Google Shape;792;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6" name="Google Shape;776;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4" name="Google Shape;794;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88" name="Google Shape;788;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5" name="Google Shape;795;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6" name="Google Shape;796;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78" name="Google Shape;778;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7" name="Google Shape;797;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8" name="Google Shape;798;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0" name="Google Shape;780;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9" name="Google Shape;799;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0" name="Google Shape;800;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6" name="Google Shape;786;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2" name="Google Shape;802;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4" name="Google Shape;784;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2" name="Google Shape;782;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05" name="Google Shape;805;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06" name="Google Shape;806;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07" name="Google Shape;807;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08" name="Google Shape;808;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09" name="Google Shape;809;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10" name="Google Shape;810;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11" name="Google Shape;811;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12" name="Google Shape;812;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3"/>
        <p:cNvGrpSpPr/>
        <p:nvPr/>
      </p:nvGrpSpPr>
      <p:grpSpPr>
        <a:xfrm>
          <a:off x="0" y="0"/>
          <a:ext cx="0" cy="0"/>
          <a:chOff x="0" y="0"/>
          <a:chExt cx="0" cy="0"/>
        </a:xfrm>
      </p:grpSpPr>
      <p:pic>
        <p:nvPicPr>
          <p:cNvPr id="814" name="Google Shape;814;p27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815" name="Google Shape;815;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16" name="Google Shape;816;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17" name="Google Shape;817;p275"/>
          <p:cNvGrpSpPr/>
          <p:nvPr/>
        </p:nvGrpSpPr>
        <p:grpSpPr>
          <a:xfrm>
            <a:off x="914091" y="752041"/>
            <a:ext cx="7280306" cy="4126450"/>
            <a:chOff x="556442" y="752041"/>
            <a:chExt cx="7280306" cy="4126450"/>
          </a:xfrm>
        </p:grpSpPr>
        <p:cxnSp>
          <p:nvCxnSpPr>
            <p:cNvPr id="818" name="Google Shape;818;p275"/>
            <p:cNvCxnSpPr>
              <a:stCxn id="819" idx="6"/>
              <a:endCxn id="820"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1" name="Google Shape;821;p275"/>
            <p:cNvCxnSpPr>
              <a:stCxn id="819" idx="6"/>
              <a:endCxn id="822"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3" name="Google Shape;823;p275"/>
            <p:cNvCxnSpPr>
              <a:stCxn id="819" idx="6"/>
              <a:endCxn id="824"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5" name="Google Shape;825;p275"/>
            <p:cNvCxnSpPr>
              <a:stCxn id="819" idx="6"/>
              <a:endCxn id="826"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7" name="Google Shape;827;p275"/>
            <p:cNvCxnSpPr>
              <a:stCxn id="819" idx="6"/>
              <a:endCxn id="828"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9" name="Google Shape;829;p275"/>
            <p:cNvCxnSpPr>
              <a:stCxn id="819" idx="6"/>
              <a:endCxn id="830"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1" name="Google Shape;831;p275"/>
            <p:cNvCxnSpPr>
              <a:stCxn id="819" idx="6"/>
              <a:endCxn id="832"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833" name="Google Shape;833;p275"/>
            <p:cNvGrpSpPr/>
            <p:nvPr/>
          </p:nvGrpSpPr>
          <p:grpSpPr>
            <a:xfrm>
              <a:off x="556442" y="1526794"/>
              <a:ext cx="2576946" cy="2576946"/>
              <a:chOff x="941492" y="1686560"/>
              <a:chExt cx="1876213" cy="1876213"/>
            </a:xfrm>
          </p:grpSpPr>
          <p:sp>
            <p:nvSpPr>
              <p:cNvPr id="819" name="Google Shape;819;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4" name="Google Shape;834;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35" name="Google Shape;835;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0" name="Google Shape;820;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2" name="Google Shape;832;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2" name="Google Shape;822;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4" name="Google Shape;824;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3" name="Google Shape;843;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4" name="Google Shape;844;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0" name="Google Shape;830;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6" name="Google Shape;846;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8" name="Google Shape;828;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6" name="Google Shape;826;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49" name="Google Shape;849;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0" name="Google Shape;850;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1" name="Google Shape;851;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2" name="Google Shape;852;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3" name="Google Shape;853;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4" name="Google Shape;854;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5" name="Google Shape;855;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56" name="Google Shape;856;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57"/>
        <p:cNvGrpSpPr/>
        <p:nvPr/>
      </p:nvGrpSpPr>
      <p:grpSpPr>
        <a:xfrm>
          <a:off x="0" y="0"/>
          <a:ext cx="0" cy="0"/>
          <a:chOff x="0" y="0"/>
          <a:chExt cx="0" cy="0"/>
        </a:xfrm>
      </p:grpSpPr>
      <p:sp>
        <p:nvSpPr>
          <p:cNvPr id="858" name="Google Shape;858;p276"/>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859" name="Google Shape;859;p27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860" name="Google Shape;860;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61" name="Google Shape;861;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62" name="Google Shape;862;p276"/>
          <p:cNvGrpSpPr/>
          <p:nvPr/>
        </p:nvGrpSpPr>
        <p:grpSpPr>
          <a:xfrm>
            <a:off x="716012" y="759582"/>
            <a:ext cx="3556067" cy="4132337"/>
            <a:chOff x="520700" y="759582"/>
            <a:chExt cx="3556067" cy="4132337"/>
          </a:xfrm>
        </p:grpSpPr>
        <p:cxnSp>
          <p:nvCxnSpPr>
            <p:cNvPr id="863" name="Google Shape;863;p276"/>
            <p:cNvCxnSpPr>
              <a:stCxn id="864" idx="6"/>
              <a:endCxn id="865"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6" name="Google Shape;866;p276"/>
            <p:cNvCxnSpPr>
              <a:stCxn id="864" idx="6"/>
              <a:endCxn id="867"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8" name="Google Shape;868;p276"/>
            <p:cNvCxnSpPr>
              <a:stCxn id="864" idx="6"/>
              <a:endCxn id="869"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0" name="Google Shape;870;p276"/>
            <p:cNvCxnSpPr>
              <a:stCxn id="864" idx="6"/>
              <a:endCxn id="871"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2" name="Google Shape;872;p276"/>
            <p:cNvCxnSpPr>
              <a:stCxn id="864" idx="6"/>
              <a:endCxn id="873"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4" name="Google Shape;874;p276"/>
            <p:cNvCxnSpPr>
              <a:stCxn id="864" idx="6"/>
              <a:endCxn id="875"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6" name="Google Shape;876;p276"/>
            <p:cNvCxnSpPr>
              <a:endCxn id="877"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4" name="Google Shape;864;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878" name="Google Shape;878;p276"/>
            <p:cNvGrpSpPr/>
            <p:nvPr/>
          </p:nvGrpSpPr>
          <p:grpSpPr>
            <a:xfrm>
              <a:off x="3420306" y="759582"/>
              <a:ext cx="656461" cy="4132337"/>
              <a:chOff x="3522182" y="752447"/>
              <a:chExt cx="656468" cy="4132036"/>
            </a:xfrm>
          </p:grpSpPr>
          <p:grpSp>
            <p:nvGrpSpPr>
              <p:cNvPr id="879" name="Google Shape;879;p276"/>
              <p:cNvGrpSpPr/>
              <p:nvPr/>
            </p:nvGrpSpPr>
            <p:grpSpPr>
              <a:xfrm>
                <a:off x="3522182" y="752447"/>
                <a:ext cx="656468" cy="419144"/>
                <a:chOff x="3522182" y="782927"/>
                <a:chExt cx="656468" cy="419144"/>
              </a:xfrm>
            </p:grpSpPr>
            <p:sp>
              <p:nvSpPr>
                <p:cNvPr id="865" name="Google Shape;865;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0" name="Google Shape;880;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p>
              </p:txBody>
            </p:sp>
          </p:grpSp>
          <p:grpSp>
            <p:nvGrpSpPr>
              <p:cNvPr id="881" name="Google Shape;881;p276"/>
              <p:cNvGrpSpPr/>
              <p:nvPr/>
            </p:nvGrpSpPr>
            <p:grpSpPr>
              <a:xfrm>
                <a:off x="3522182" y="1371527"/>
                <a:ext cx="656467" cy="419144"/>
                <a:chOff x="3522182" y="1395657"/>
                <a:chExt cx="656467" cy="419144"/>
              </a:xfrm>
            </p:grpSpPr>
            <p:sp>
              <p:nvSpPr>
                <p:cNvPr id="867" name="Google Shape;867;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2" name="Google Shape;882;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p>
              </p:txBody>
            </p:sp>
          </p:grpSp>
          <p:grpSp>
            <p:nvGrpSpPr>
              <p:cNvPr id="883" name="Google Shape;883;p276"/>
              <p:cNvGrpSpPr/>
              <p:nvPr/>
            </p:nvGrpSpPr>
            <p:grpSpPr>
              <a:xfrm>
                <a:off x="3522182" y="3228607"/>
                <a:ext cx="656467" cy="417878"/>
                <a:chOff x="3522182" y="3233686"/>
                <a:chExt cx="656467" cy="417878"/>
              </a:xfrm>
            </p:grpSpPr>
            <p:sp>
              <p:nvSpPr>
                <p:cNvPr id="875" name="Google Shape;875;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4" name="Google Shape;884;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p>
              </p:txBody>
            </p:sp>
          </p:grpSp>
          <p:grpSp>
            <p:nvGrpSpPr>
              <p:cNvPr id="885" name="Google Shape;885;p276"/>
              <p:cNvGrpSpPr/>
              <p:nvPr/>
            </p:nvGrpSpPr>
            <p:grpSpPr>
              <a:xfrm>
                <a:off x="3522182" y="3846259"/>
                <a:ext cx="656467" cy="419144"/>
                <a:chOff x="3522182" y="3844987"/>
                <a:chExt cx="656467" cy="419144"/>
              </a:xfrm>
            </p:grpSpPr>
            <p:sp>
              <p:nvSpPr>
                <p:cNvPr id="873" name="Google Shape;873;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6" name="Google Shape;886;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p>
              </p:txBody>
            </p:sp>
          </p:grpSp>
          <p:grpSp>
            <p:nvGrpSpPr>
              <p:cNvPr id="887" name="Google Shape;887;p276"/>
              <p:cNvGrpSpPr/>
              <p:nvPr/>
            </p:nvGrpSpPr>
            <p:grpSpPr>
              <a:xfrm>
                <a:off x="3522182" y="1990447"/>
                <a:ext cx="656467" cy="417878"/>
                <a:chOff x="3522182" y="2008227"/>
                <a:chExt cx="656467" cy="417878"/>
              </a:xfrm>
            </p:grpSpPr>
            <p:sp>
              <p:nvSpPr>
                <p:cNvPr id="869" name="Google Shape;869;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8" name="Google Shape;888;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p>
              </p:txBody>
            </p:sp>
          </p:grpSp>
          <p:grpSp>
            <p:nvGrpSpPr>
              <p:cNvPr id="889" name="Google Shape;889;p276"/>
              <p:cNvGrpSpPr/>
              <p:nvPr/>
            </p:nvGrpSpPr>
            <p:grpSpPr>
              <a:xfrm>
                <a:off x="3522182" y="2609527"/>
                <a:ext cx="656467" cy="417878"/>
                <a:chOff x="3522182" y="2620957"/>
                <a:chExt cx="656467" cy="417878"/>
              </a:xfrm>
            </p:grpSpPr>
            <p:sp>
              <p:nvSpPr>
                <p:cNvPr id="877" name="Google Shape;877;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90" name="Google Shape;890;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p>
              </p:txBody>
            </p:sp>
          </p:grpSp>
          <p:grpSp>
            <p:nvGrpSpPr>
              <p:cNvPr id="891" name="Google Shape;891;p276"/>
              <p:cNvGrpSpPr/>
              <p:nvPr/>
            </p:nvGrpSpPr>
            <p:grpSpPr>
              <a:xfrm>
                <a:off x="3522182" y="4465339"/>
                <a:ext cx="656467" cy="419144"/>
                <a:chOff x="3522182" y="4457719"/>
                <a:chExt cx="656467" cy="419144"/>
              </a:xfrm>
            </p:grpSpPr>
            <p:sp>
              <p:nvSpPr>
                <p:cNvPr id="871" name="Google Shape;871;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92" name="Google Shape;892;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p>
              </p:txBody>
            </p:sp>
          </p:grpSp>
        </p:grpSp>
      </p:grpSp>
      <p:sp>
        <p:nvSpPr>
          <p:cNvPr id="893" name="Google Shape;893;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4" name="Google Shape;894;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5" name="Google Shape;895;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6" name="Google Shape;896;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7" name="Google Shape;897;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8" name="Google Shape;898;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899" name="Google Shape;899;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00" name="Google Shape;900;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1"/>
        <p:cNvGrpSpPr/>
        <p:nvPr/>
      </p:nvGrpSpPr>
      <p:grpSpPr>
        <a:xfrm>
          <a:off x="0" y="0"/>
          <a:ext cx="0" cy="0"/>
          <a:chOff x="0" y="0"/>
          <a:chExt cx="0" cy="0"/>
        </a:xfrm>
      </p:grpSpPr>
      <p:sp>
        <p:nvSpPr>
          <p:cNvPr id="902" name="Google Shape;902;p277"/>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903" name="Google Shape;903;p27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04" name="Google Shape;904;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05" name="Google Shape;905;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06" name="Google Shape;906;p277"/>
          <p:cNvGrpSpPr/>
          <p:nvPr/>
        </p:nvGrpSpPr>
        <p:grpSpPr>
          <a:xfrm>
            <a:off x="716012" y="759582"/>
            <a:ext cx="3556067" cy="4132337"/>
            <a:chOff x="520700" y="759582"/>
            <a:chExt cx="3556067" cy="4132337"/>
          </a:xfrm>
        </p:grpSpPr>
        <p:cxnSp>
          <p:nvCxnSpPr>
            <p:cNvPr id="907" name="Google Shape;907;p277"/>
            <p:cNvCxnSpPr>
              <a:stCxn id="908" idx="6"/>
              <a:endCxn id="909"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0" name="Google Shape;910;p277"/>
            <p:cNvCxnSpPr>
              <a:stCxn id="908" idx="6"/>
              <a:endCxn id="911"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2" name="Google Shape;912;p277"/>
            <p:cNvCxnSpPr>
              <a:stCxn id="908" idx="6"/>
              <a:endCxn id="913"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4" name="Google Shape;914;p277"/>
            <p:cNvCxnSpPr>
              <a:stCxn id="908" idx="6"/>
              <a:endCxn id="915"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6" name="Google Shape;916;p277"/>
            <p:cNvCxnSpPr>
              <a:stCxn id="908" idx="6"/>
              <a:endCxn id="917"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8" name="Google Shape;918;p277"/>
            <p:cNvCxnSpPr>
              <a:stCxn id="908" idx="6"/>
              <a:endCxn id="919"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0" name="Google Shape;920;p277"/>
            <p:cNvCxnSpPr>
              <a:endCxn id="921"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8" name="Google Shape;908;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922" name="Google Shape;922;p277"/>
            <p:cNvGrpSpPr/>
            <p:nvPr/>
          </p:nvGrpSpPr>
          <p:grpSpPr>
            <a:xfrm>
              <a:off x="3420306" y="759582"/>
              <a:ext cx="656461" cy="4132337"/>
              <a:chOff x="3522182" y="752447"/>
              <a:chExt cx="656468" cy="4132036"/>
            </a:xfrm>
          </p:grpSpPr>
          <p:grpSp>
            <p:nvGrpSpPr>
              <p:cNvPr id="923" name="Google Shape;923;p277"/>
              <p:cNvGrpSpPr/>
              <p:nvPr/>
            </p:nvGrpSpPr>
            <p:grpSpPr>
              <a:xfrm>
                <a:off x="3522182" y="752447"/>
                <a:ext cx="656468" cy="419144"/>
                <a:chOff x="3522182" y="782927"/>
                <a:chExt cx="656468" cy="419144"/>
              </a:xfrm>
            </p:grpSpPr>
            <p:sp>
              <p:nvSpPr>
                <p:cNvPr id="909" name="Google Shape;909;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p>
              </p:txBody>
            </p:sp>
          </p:grpSp>
          <p:grpSp>
            <p:nvGrpSpPr>
              <p:cNvPr id="925" name="Google Shape;925;p277"/>
              <p:cNvGrpSpPr/>
              <p:nvPr/>
            </p:nvGrpSpPr>
            <p:grpSpPr>
              <a:xfrm>
                <a:off x="3522182" y="1371527"/>
                <a:ext cx="656467" cy="419144"/>
                <a:chOff x="3522182" y="1395657"/>
                <a:chExt cx="656467" cy="419144"/>
              </a:xfrm>
            </p:grpSpPr>
            <p:sp>
              <p:nvSpPr>
                <p:cNvPr id="911" name="Google Shape;911;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p>
              </p:txBody>
            </p:sp>
          </p:grpSp>
          <p:grpSp>
            <p:nvGrpSpPr>
              <p:cNvPr id="927" name="Google Shape;927;p277"/>
              <p:cNvGrpSpPr/>
              <p:nvPr/>
            </p:nvGrpSpPr>
            <p:grpSpPr>
              <a:xfrm>
                <a:off x="3522182" y="3228607"/>
                <a:ext cx="656467" cy="417878"/>
                <a:chOff x="3522182" y="3233686"/>
                <a:chExt cx="656467" cy="417878"/>
              </a:xfrm>
            </p:grpSpPr>
            <p:sp>
              <p:nvSpPr>
                <p:cNvPr id="919" name="Google Shape;919;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p>
              </p:txBody>
            </p:sp>
          </p:grpSp>
          <p:grpSp>
            <p:nvGrpSpPr>
              <p:cNvPr id="929" name="Google Shape;929;p277"/>
              <p:cNvGrpSpPr/>
              <p:nvPr/>
            </p:nvGrpSpPr>
            <p:grpSpPr>
              <a:xfrm>
                <a:off x="3522182" y="3846259"/>
                <a:ext cx="656467" cy="419144"/>
                <a:chOff x="3522182" y="3844987"/>
                <a:chExt cx="656467" cy="419144"/>
              </a:xfrm>
            </p:grpSpPr>
            <p:sp>
              <p:nvSpPr>
                <p:cNvPr id="917" name="Google Shape;917;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p>
              </p:txBody>
            </p:sp>
          </p:grpSp>
          <p:grpSp>
            <p:nvGrpSpPr>
              <p:cNvPr id="931" name="Google Shape;931;p277"/>
              <p:cNvGrpSpPr/>
              <p:nvPr/>
            </p:nvGrpSpPr>
            <p:grpSpPr>
              <a:xfrm>
                <a:off x="3522182" y="1990447"/>
                <a:ext cx="656467" cy="417878"/>
                <a:chOff x="3522182" y="2008227"/>
                <a:chExt cx="656467" cy="417878"/>
              </a:xfrm>
            </p:grpSpPr>
            <p:sp>
              <p:nvSpPr>
                <p:cNvPr id="913" name="Google Shape;913;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2" name="Google Shape;932;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p>
              </p:txBody>
            </p:sp>
          </p:grpSp>
          <p:grpSp>
            <p:nvGrpSpPr>
              <p:cNvPr id="933" name="Google Shape;933;p277"/>
              <p:cNvGrpSpPr/>
              <p:nvPr/>
            </p:nvGrpSpPr>
            <p:grpSpPr>
              <a:xfrm>
                <a:off x="3522182" y="2609527"/>
                <a:ext cx="656467" cy="417878"/>
                <a:chOff x="3522182" y="2620957"/>
                <a:chExt cx="656467" cy="417878"/>
              </a:xfrm>
            </p:grpSpPr>
            <p:sp>
              <p:nvSpPr>
                <p:cNvPr id="921" name="Google Shape;921;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4" name="Google Shape;934;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p>
              </p:txBody>
            </p:sp>
          </p:grpSp>
          <p:grpSp>
            <p:nvGrpSpPr>
              <p:cNvPr id="935" name="Google Shape;935;p277"/>
              <p:cNvGrpSpPr/>
              <p:nvPr/>
            </p:nvGrpSpPr>
            <p:grpSpPr>
              <a:xfrm>
                <a:off x="3522182" y="4465339"/>
                <a:ext cx="656467" cy="419144"/>
                <a:chOff x="3522182" y="4457719"/>
                <a:chExt cx="656467" cy="419144"/>
              </a:xfrm>
            </p:grpSpPr>
            <p:sp>
              <p:nvSpPr>
                <p:cNvPr id="915" name="Google Shape;915;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6" name="Google Shape;936;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p>
              </p:txBody>
            </p:sp>
          </p:grpSp>
        </p:grpSp>
      </p:grpSp>
      <p:sp>
        <p:nvSpPr>
          <p:cNvPr id="937" name="Google Shape;937;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38" name="Google Shape;938;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39" name="Google Shape;939;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0" name="Google Shape;940;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1" name="Google Shape;941;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2" name="Google Shape;942;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3" name="Google Shape;943;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4" name="Google Shape;944;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5"/>
        <p:cNvGrpSpPr/>
        <p:nvPr/>
      </p:nvGrpSpPr>
      <p:grpSpPr>
        <a:xfrm>
          <a:off x="0" y="0"/>
          <a:ext cx="0" cy="0"/>
          <a:chOff x="0" y="0"/>
          <a:chExt cx="0" cy="0"/>
        </a:xfrm>
      </p:grpSpPr>
      <p:sp>
        <p:nvSpPr>
          <p:cNvPr id="946" name="Google Shape;946;p278"/>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947" name="Google Shape;947;p27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48" name="Google Shape;948;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49" name="Google Shape;949;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50" name="Google Shape;950;p278"/>
          <p:cNvGrpSpPr/>
          <p:nvPr/>
        </p:nvGrpSpPr>
        <p:grpSpPr>
          <a:xfrm>
            <a:off x="716012" y="759582"/>
            <a:ext cx="3556067" cy="4132337"/>
            <a:chOff x="520700" y="759582"/>
            <a:chExt cx="3556067" cy="4132337"/>
          </a:xfrm>
        </p:grpSpPr>
        <p:cxnSp>
          <p:nvCxnSpPr>
            <p:cNvPr id="951" name="Google Shape;951;p278"/>
            <p:cNvCxnSpPr>
              <a:stCxn id="952" idx="6"/>
              <a:endCxn id="953"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4" name="Google Shape;954;p278"/>
            <p:cNvCxnSpPr>
              <a:stCxn id="952" idx="6"/>
              <a:endCxn id="955"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6" name="Google Shape;956;p278"/>
            <p:cNvCxnSpPr>
              <a:stCxn id="952" idx="6"/>
              <a:endCxn id="957"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8" name="Google Shape;958;p278"/>
            <p:cNvCxnSpPr>
              <a:stCxn id="952" idx="6"/>
              <a:endCxn id="959"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0" name="Google Shape;960;p278"/>
            <p:cNvCxnSpPr>
              <a:stCxn id="952" idx="6"/>
              <a:endCxn id="961"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2" name="Google Shape;962;p278"/>
            <p:cNvCxnSpPr>
              <a:stCxn id="952" idx="6"/>
              <a:endCxn id="963"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4" name="Google Shape;964;p278"/>
            <p:cNvCxnSpPr>
              <a:endCxn id="96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2" name="Google Shape;952;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966" name="Google Shape;966;p278"/>
            <p:cNvGrpSpPr/>
            <p:nvPr/>
          </p:nvGrpSpPr>
          <p:grpSpPr>
            <a:xfrm>
              <a:off x="3420306" y="759582"/>
              <a:ext cx="656461" cy="4132337"/>
              <a:chOff x="3522182" y="752447"/>
              <a:chExt cx="656468" cy="4132036"/>
            </a:xfrm>
          </p:grpSpPr>
          <p:grpSp>
            <p:nvGrpSpPr>
              <p:cNvPr id="967" name="Google Shape;967;p278"/>
              <p:cNvGrpSpPr/>
              <p:nvPr/>
            </p:nvGrpSpPr>
            <p:grpSpPr>
              <a:xfrm>
                <a:off x="3522182" y="752447"/>
                <a:ext cx="656468" cy="419144"/>
                <a:chOff x="3522182" y="782927"/>
                <a:chExt cx="656468" cy="419144"/>
              </a:xfrm>
            </p:grpSpPr>
            <p:sp>
              <p:nvSpPr>
                <p:cNvPr id="953" name="Google Shape;953;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p>
              </p:txBody>
            </p:sp>
          </p:grpSp>
          <p:grpSp>
            <p:nvGrpSpPr>
              <p:cNvPr id="969" name="Google Shape;969;p278"/>
              <p:cNvGrpSpPr/>
              <p:nvPr/>
            </p:nvGrpSpPr>
            <p:grpSpPr>
              <a:xfrm>
                <a:off x="3522182" y="1371527"/>
                <a:ext cx="656467" cy="419144"/>
                <a:chOff x="3522182" y="1395657"/>
                <a:chExt cx="656467" cy="419144"/>
              </a:xfrm>
            </p:grpSpPr>
            <p:sp>
              <p:nvSpPr>
                <p:cNvPr id="955" name="Google Shape;955;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p>
              </p:txBody>
            </p:sp>
          </p:grpSp>
          <p:grpSp>
            <p:nvGrpSpPr>
              <p:cNvPr id="971" name="Google Shape;971;p278"/>
              <p:cNvGrpSpPr/>
              <p:nvPr/>
            </p:nvGrpSpPr>
            <p:grpSpPr>
              <a:xfrm>
                <a:off x="3522182" y="3228607"/>
                <a:ext cx="656467" cy="417878"/>
                <a:chOff x="3522182" y="3233686"/>
                <a:chExt cx="656467" cy="417878"/>
              </a:xfrm>
            </p:grpSpPr>
            <p:sp>
              <p:nvSpPr>
                <p:cNvPr id="963" name="Google Shape;963;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p>
              </p:txBody>
            </p:sp>
          </p:grpSp>
          <p:grpSp>
            <p:nvGrpSpPr>
              <p:cNvPr id="973" name="Google Shape;973;p278"/>
              <p:cNvGrpSpPr/>
              <p:nvPr/>
            </p:nvGrpSpPr>
            <p:grpSpPr>
              <a:xfrm>
                <a:off x="3522182" y="3846259"/>
                <a:ext cx="656467" cy="419144"/>
                <a:chOff x="3522182" y="3844987"/>
                <a:chExt cx="656467" cy="419144"/>
              </a:xfrm>
            </p:grpSpPr>
            <p:sp>
              <p:nvSpPr>
                <p:cNvPr id="961" name="Google Shape;961;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p>
              </p:txBody>
            </p:sp>
          </p:grpSp>
          <p:grpSp>
            <p:nvGrpSpPr>
              <p:cNvPr id="975" name="Google Shape;975;p278"/>
              <p:cNvGrpSpPr/>
              <p:nvPr/>
            </p:nvGrpSpPr>
            <p:grpSpPr>
              <a:xfrm>
                <a:off x="3522182" y="1990447"/>
                <a:ext cx="656467" cy="417878"/>
                <a:chOff x="3522182" y="2008227"/>
                <a:chExt cx="656467" cy="417878"/>
              </a:xfrm>
            </p:grpSpPr>
            <p:sp>
              <p:nvSpPr>
                <p:cNvPr id="957" name="Google Shape;957;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6" name="Google Shape;976;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p>
              </p:txBody>
            </p:sp>
          </p:grpSp>
          <p:grpSp>
            <p:nvGrpSpPr>
              <p:cNvPr id="977" name="Google Shape;977;p278"/>
              <p:cNvGrpSpPr/>
              <p:nvPr/>
            </p:nvGrpSpPr>
            <p:grpSpPr>
              <a:xfrm>
                <a:off x="3522182" y="2609527"/>
                <a:ext cx="656467" cy="417878"/>
                <a:chOff x="3522182" y="2620957"/>
                <a:chExt cx="656467" cy="417878"/>
              </a:xfrm>
            </p:grpSpPr>
            <p:sp>
              <p:nvSpPr>
                <p:cNvPr id="965" name="Google Shape;965;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8" name="Google Shape;978;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p>
              </p:txBody>
            </p:sp>
          </p:grpSp>
          <p:grpSp>
            <p:nvGrpSpPr>
              <p:cNvPr id="979" name="Google Shape;979;p278"/>
              <p:cNvGrpSpPr/>
              <p:nvPr/>
            </p:nvGrpSpPr>
            <p:grpSpPr>
              <a:xfrm>
                <a:off x="3522182" y="4465339"/>
                <a:ext cx="656467" cy="419144"/>
                <a:chOff x="3522182" y="4457719"/>
                <a:chExt cx="656467" cy="419144"/>
              </a:xfrm>
            </p:grpSpPr>
            <p:sp>
              <p:nvSpPr>
                <p:cNvPr id="959" name="Google Shape;959;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80" name="Google Shape;980;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p>
              </p:txBody>
            </p:sp>
          </p:grpSp>
        </p:grpSp>
      </p:grpSp>
      <p:sp>
        <p:nvSpPr>
          <p:cNvPr id="981" name="Google Shape;981;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2" name="Google Shape;982;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3" name="Google Shape;983;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4" name="Google Shape;984;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5" name="Google Shape;985;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6" name="Google Shape;986;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7" name="Google Shape;987;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88" name="Google Shape;988;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89"/>
        <p:cNvGrpSpPr/>
        <p:nvPr/>
      </p:nvGrpSpPr>
      <p:grpSpPr>
        <a:xfrm>
          <a:off x="0" y="0"/>
          <a:ext cx="0" cy="0"/>
          <a:chOff x="0" y="0"/>
          <a:chExt cx="0" cy="0"/>
        </a:xfrm>
      </p:grpSpPr>
      <p:pic>
        <p:nvPicPr>
          <p:cNvPr id="990" name="Google Shape;990;p27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91" name="Google Shape;991;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92" name="Google Shape;992;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93" name="Google Shape;993;p279"/>
          <p:cNvGrpSpPr/>
          <p:nvPr/>
        </p:nvGrpSpPr>
        <p:grpSpPr>
          <a:xfrm>
            <a:off x="1060707" y="857568"/>
            <a:ext cx="3060700" cy="3921125"/>
            <a:chOff x="520700" y="865188"/>
            <a:chExt cx="3060700" cy="3921125"/>
          </a:xfrm>
        </p:grpSpPr>
        <p:cxnSp>
          <p:nvCxnSpPr>
            <p:cNvPr id="994" name="Google Shape;994;p279"/>
            <p:cNvCxnSpPr>
              <a:stCxn id="995" idx="6"/>
              <a:endCxn id="996"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7" name="Google Shape;997;p279"/>
            <p:cNvCxnSpPr>
              <a:stCxn id="995" idx="6"/>
              <a:endCxn id="998"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9" name="Google Shape;999;p279"/>
            <p:cNvCxnSpPr>
              <a:stCxn id="995" idx="6"/>
              <a:endCxn id="1000"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1" name="Google Shape;1001;p279"/>
            <p:cNvCxnSpPr>
              <a:stCxn id="995" idx="6"/>
              <a:endCxn id="1002"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3" name="Google Shape;1003;p279"/>
            <p:cNvCxnSpPr>
              <a:stCxn id="995" idx="6"/>
              <a:endCxn id="1004"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5" name="Google Shape;1005;p279"/>
            <p:cNvCxnSpPr>
              <a:stCxn id="995" idx="6"/>
              <a:endCxn id="1006"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7" name="Google Shape;1007;p279"/>
            <p:cNvCxnSpPr>
              <a:endCxn id="1008"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5" name="Google Shape;995;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996" name="Google Shape;996;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98" name="Google Shape;998;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4" name="Google Shape;1004;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0" name="Google Shape;1000;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2" name="Google Shape;1002;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09" name="Google Shape;1009;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0" name="Google Shape;1010;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1" name="Google Shape;1011;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2" name="Google Shape;1012;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3" name="Google Shape;1013;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4" name="Google Shape;1014;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5" name="Google Shape;1015;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16" name="Google Shape;1016;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17"/>
        <p:cNvGrpSpPr/>
        <p:nvPr/>
      </p:nvGrpSpPr>
      <p:grpSpPr>
        <a:xfrm>
          <a:off x="0" y="0"/>
          <a:ext cx="0" cy="0"/>
          <a:chOff x="0" y="0"/>
          <a:chExt cx="0" cy="0"/>
        </a:xfrm>
      </p:grpSpPr>
      <p:pic>
        <p:nvPicPr>
          <p:cNvPr id="1018" name="Google Shape;1018;p28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19" name="Google Shape;1019;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20" name="Google Shape;1020;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21" name="Google Shape;1021;p280"/>
          <p:cNvGrpSpPr/>
          <p:nvPr/>
        </p:nvGrpSpPr>
        <p:grpSpPr>
          <a:xfrm>
            <a:off x="1060707" y="857568"/>
            <a:ext cx="3060700" cy="3921125"/>
            <a:chOff x="520700" y="865188"/>
            <a:chExt cx="3060700" cy="3921125"/>
          </a:xfrm>
        </p:grpSpPr>
        <p:cxnSp>
          <p:nvCxnSpPr>
            <p:cNvPr id="1022" name="Google Shape;1022;p280"/>
            <p:cNvCxnSpPr>
              <a:stCxn id="1023" idx="6"/>
              <a:endCxn id="1024"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5" name="Google Shape;1025;p280"/>
            <p:cNvCxnSpPr>
              <a:stCxn id="1023" idx="6"/>
              <a:endCxn id="1026"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7" name="Google Shape;1027;p280"/>
            <p:cNvCxnSpPr>
              <a:stCxn id="1023" idx="6"/>
              <a:endCxn id="1028"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9" name="Google Shape;1029;p280"/>
            <p:cNvCxnSpPr>
              <a:stCxn id="1023" idx="6"/>
              <a:endCxn id="1030"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1" name="Google Shape;1031;p280"/>
            <p:cNvCxnSpPr>
              <a:stCxn id="1023" idx="6"/>
              <a:endCxn id="1032"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3" name="Google Shape;1033;p280"/>
            <p:cNvCxnSpPr>
              <a:stCxn id="1023" idx="6"/>
              <a:endCxn id="1034"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5" name="Google Shape;1035;p280"/>
            <p:cNvCxnSpPr>
              <a:endCxn id="103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3" name="Google Shape;1023;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1024" name="Google Shape;1024;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26" name="Google Shape;1026;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4" name="Google Shape;1034;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2" name="Google Shape;1032;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28" name="Google Shape;1028;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0" name="Google Shape;1030;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37" name="Google Shape;1037;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38" name="Google Shape;1038;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39" name="Google Shape;1039;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0" name="Google Shape;1040;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1" name="Google Shape;1041;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2" name="Google Shape;1042;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3" name="Google Shape;1043;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4" name="Google Shape;1044;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5"/>
        <p:cNvGrpSpPr/>
        <p:nvPr/>
      </p:nvGrpSpPr>
      <p:grpSpPr>
        <a:xfrm>
          <a:off x="0" y="0"/>
          <a:ext cx="0" cy="0"/>
          <a:chOff x="0" y="0"/>
          <a:chExt cx="0" cy="0"/>
        </a:xfrm>
      </p:grpSpPr>
      <p:pic>
        <p:nvPicPr>
          <p:cNvPr id="1046" name="Google Shape;1046;p28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47" name="Google Shape;1047;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48" name="Google Shape;1048;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49" name="Google Shape;1049;p281"/>
          <p:cNvGrpSpPr/>
          <p:nvPr/>
        </p:nvGrpSpPr>
        <p:grpSpPr>
          <a:xfrm>
            <a:off x="1060707" y="857568"/>
            <a:ext cx="3060700" cy="3921125"/>
            <a:chOff x="520700" y="865188"/>
            <a:chExt cx="3060700" cy="3921125"/>
          </a:xfrm>
        </p:grpSpPr>
        <p:cxnSp>
          <p:nvCxnSpPr>
            <p:cNvPr id="1050" name="Google Shape;1050;p281"/>
            <p:cNvCxnSpPr>
              <a:stCxn id="1051" idx="6"/>
              <a:endCxn id="1052"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3" name="Google Shape;1053;p281"/>
            <p:cNvCxnSpPr>
              <a:stCxn id="1051" idx="6"/>
              <a:endCxn id="1054"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5" name="Google Shape;1055;p281"/>
            <p:cNvCxnSpPr>
              <a:stCxn id="1051" idx="6"/>
              <a:endCxn id="1056"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7" name="Google Shape;1057;p281"/>
            <p:cNvCxnSpPr>
              <a:stCxn id="1051" idx="6"/>
              <a:endCxn id="1058"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9" name="Google Shape;1059;p281"/>
            <p:cNvCxnSpPr>
              <a:stCxn id="1051" idx="6"/>
              <a:endCxn id="1060"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1" name="Google Shape;1061;p281"/>
            <p:cNvCxnSpPr>
              <a:stCxn id="1051" idx="6"/>
              <a:endCxn id="1062"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3" name="Google Shape;1063;p281"/>
            <p:cNvCxnSpPr>
              <a:endCxn id="106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1" name="Google Shape;1051;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1052" name="Google Shape;1052;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4" name="Google Shape;1054;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2" name="Google Shape;1062;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0" name="Google Shape;1060;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6" name="Google Shape;1056;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8" name="Google Shape;1058;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65" name="Google Shape;1065;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66" name="Google Shape;1066;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67" name="Google Shape;1067;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68" name="Google Shape;1068;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69" name="Google Shape;1069;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70" name="Google Shape;1070;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71" name="Google Shape;1071;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72" name="Google Shape;1072;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73"/>
        <p:cNvGrpSpPr/>
        <p:nvPr/>
      </p:nvGrpSpPr>
      <p:grpSpPr>
        <a:xfrm>
          <a:off x="0" y="0"/>
          <a:ext cx="0" cy="0"/>
          <a:chOff x="0" y="0"/>
          <a:chExt cx="0" cy="0"/>
        </a:xfrm>
      </p:grpSpPr>
      <p:pic>
        <p:nvPicPr>
          <p:cNvPr id="1074" name="Google Shape;1074;p28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75" name="Google Shape;1075;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76" name="Google Shape;1076;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77" name="Google Shape;1077;p282"/>
          <p:cNvGrpSpPr/>
          <p:nvPr/>
        </p:nvGrpSpPr>
        <p:grpSpPr>
          <a:xfrm>
            <a:off x="2441263" y="1060409"/>
            <a:ext cx="4259386" cy="3399177"/>
            <a:chOff x="2441263" y="1068029"/>
            <a:chExt cx="4259386" cy="3399177"/>
          </a:xfrm>
        </p:grpSpPr>
        <p:pic>
          <p:nvPicPr>
            <p:cNvPr id="1078" name="Google Shape;1078;p282" descr="Icon&#10;&#10;Description automatically generated"/>
            <p:cNvPicPr preferRelativeResize="0"/>
            <p:nvPr/>
          </p:nvPicPr>
          <p:blipFill rotWithShape="1">
            <a:blip r:embed="rId3"/>
            <a:srcRect/>
            <a:stretch>
              <a:fillRect/>
            </a:stretch>
          </p:blipFill>
          <p:spPr>
            <a:xfrm>
              <a:off x="2625376" y="1068029"/>
              <a:ext cx="3885072" cy="3371043"/>
            </a:xfrm>
            <a:prstGeom prst="rect">
              <a:avLst/>
            </a:prstGeom>
            <a:noFill/>
            <a:ln>
              <a:noFill/>
            </a:ln>
          </p:spPr>
        </p:pic>
        <p:grpSp>
          <p:nvGrpSpPr>
            <p:cNvPr id="1079" name="Google Shape;1079;p282"/>
            <p:cNvGrpSpPr/>
            <p:nvPr/>
          </p:nvGrpSpPr>
          <p:grpSpPr>
            <a:xfrm>
              <a:off x="2441263" y="1089939"/>
              <a:ext cx="4259386" cy="3377267"/>
              <a:chOff x="2441263" y="1089939"/>
              <a:chExt cx="4259386" cy="3377267"/>
            </a:xfrm>
          </p:grpSpPr>
          <p:sp>
            <p:nvSpPr>
              <p:cNvPr id="1080" name="Google Shape;1080;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1" name="Google Shape;1081;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2" name="Google Shape;1082;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3" name="Google Shape;1083;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4" name="Google Shape;1084;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5" name="Google Shape;1085;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6" name="Google Shape;1086;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7" name="Google Shape;1087;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088" name="Google Shape;1088;p282"/>
            <p:cNvGrpSpPr/>
            <p:nvPr/>
          </p:nvGrpSpPr>
          <p:grpSpPr>
            <a:xfrm>
              <a:off x="3551613" y="1402488"/>
              <a:ext cx="2053983" cy="2053983"/>
              <a:chOff x="3766548" y="1602249"/>
              <a:chExt cx="2053983" cy="2053983"/>
            </a:xfrm>
          </p:grpSpPr>
          <p:sp>
            <p:nvSpPr>
              <p:cNvPr id="1089" name="Google Shape;1089;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90" name="Google Shape;1090;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091" name="Google Shape;1091;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2" name="Google Shape;1092;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3" name="Google Shape;1093;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4" name="Google Shape;1094;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5" name="Google Shape;1095;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6" name="Google Shape;1096;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7" name="Google Shape;1097;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8" name="Google Shape;1098;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99" name="Google Shape;1099;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4"/>
        <p:cNvGrpSpPr/>
        <p:nvPr/>
      </p:nvGrpSpPr>
      <p:grpSpPr>
        <a:xfrm>
          <a:off x="0" y="0"/>
          <a:ext cx="0" cy="0"/>
          <a:chOff x="0" y="0"/>
          <a:chExt cx="0" cy="0"/>
        </a:xfrm>
      </p:grpSpPr>
      <p:pic>
        <p:nvPicPr>
          <p:cNvPr id="45" name="Google Shape;45;p220"/>
          <p:cNvPicPr preferRelativeResize="0"/>
          <p:nvPr/>
        </p:nvPicPr>
        <p:blipFill rotWithShape="1">
          <a:blip r:embed="rId2"/>
          <a:srcRect l="16976" t="14937" r="19508" b="5408"/>
          <a:stretch>
            <a:fillRect/>
          </a:stretch>
        </p:blipFill>
        <p:spPr>
          <a:xfrm>
            <a:off x="6412523" y="0"/>
            <a:ext cx="2731477" cy="5143500"/>
          </a:xfrm>
          <a:prstGeom prst="rect">
            <a:avLst/>
          </a:prstGeom>
          <a:noFill/>
          <a:ln>
            <a:noFill/>
          </a:ln>
        </p:spPr>
      </p:pic>
      <p:pic>
        <p:nvPicPr>
          <p:cNvPr id="46" name="Google Shape;46;p220"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47" name="Google Shape;47;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8" name="Google Shape;48;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9" name="Google Shape;49;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0" name="Google Shape;50;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86"/>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sp>
      <p:pic>
        <p:nvPicPr>
          <p:cNvPr id="1473" name="Google Shape;1473;p29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sp>
      <p:pic>
        <p:nvPicPr>
          <p:cNvPr id="1480" name="Google Shape;1480;p29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sp>
      <p:pic>
        <p:nvPicPr>
          <p:cNvPr id="1487" name="Google Shape;1487;p29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1"/>
        <p:cNvGrpSpPr/>
        <p:nvPr/>
      </p:nvGrpSpPr>
      <p:grpSpPr>
        <a:xfrm>
          <a:off x="0" y="0"/>
          <a:ext cx="0" cy="0"/>
          <a:chOff x="0" y="0"/>
          <a:chExt cx="0" cy="0"/>
        </a:xfrm>
      </p:grpSpPr>
      <p:sp>
        <p:nvSpPr>
          <p:cNvPr id="52" name="Google Shape;52;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53" name="Google Shape;53;p221"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54" name="Google Shape;54;p221"/>
          <p:cNvSpPr>
            <a:spLocks noGrp="1"/>
          </p:cNvSpPr>
          <p:nvPr>
            <p:ph type="pic" idx="2"/>
          </p:nvPr>
        </p:nvSpPr>
        <p:spPr>
          <a:xfrm>
            <a:off x="4983850" y="776920"/>
            <a:ext cx="4160150" cy="4050508"/>
          </a:xfrm>
          <a:prstGeom prst="rect">
            <a:avLst/>
          </a:prstGeom>
          <a:noFill/>
          <a:ln>
            <a:noFill/>
          </a:ln>
        </p:spPr>
      </p:sp>
      <p:sp>
        <p:nvSpPr>
          <p:cNvPr id="55" name="Google Shape;55;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6" name="Google Shape;56;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57" name="Google Shape;57;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sp>
      <p:pic>
        <p:nvPicPr>
          <p:cNvPr id="1494" name="Google Shape;1494;p29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panose="020B0604020202020204"/>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8" cy="2133815"/>
            <a:chOff x="822793" y="1506938"/>
            <a:chExt cx="7494348"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8" cy="2133815"/>
            <a:chOff x="822793" y="1506938"/>
            <a:chExt cx="7494348"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8" cy="2133815"/>
            <a:chOff x="822793" y="1506938"/>
            <a:chExt cx="7494348"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sp>
      <p:pic>
        <p:nvPicPr>
          <p:cNvPr id="1594" name="Google Shape;1594;p30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01" name="Google Shape;1601;p301"/>
          <p:cNvPicPr preferRelativeResize="0"/>
          <p:nvPr/>
        </p:nvPicPr>
        <p:blipFill rotWithShape="1">
          <a:blip r:embed="rId2"/>
          <a:srcRect l="6268" r="24764"/>
          <a:stretch>
            <a:fillRect/>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2800" b="1" i="0" u="none" strike="noStrike" cap="none">
                  <a:solidFill>
                    <a:schemeClr val="lt1"/>
                  </a:solidFill>
                  <a:latin typeface="Public Sans"/>
                  <a:ea typeface="Public Sans"/>
                  <a:cs typeface="Public Sans"/>
                  <a:sym typeface="Public Sans"/>
                </a:rPr>
                <a:t>Think</a:t>
              </a: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10" name="Google Shape;1610;p302"/>
          <p:cNvPicPr preferRelativeResize="0"/>
          <p:nvPr/>
        </p:nvPicPr>
        <p:blipFill rotWithShape="1">
          <a:blip r:embed="rId2"/>
          <a:srcRect l="6268" r="24764"/>
          <a:stretch>
            <a:fillRect/>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2800" b="1" i="0" u="none" strike="noStrike" cap="none">
                  <a:solidFill>
                    <a:schemeClr val="lt1"/>
                  </a:solidFill>
                  <a:latin typeface="Public Sans"/>
                  <a:ea typeface="Public Sans"/>
                  <a:cs typeface="Public Sans"/>
                  <a:sym typeface="Public Sans"/>
                </a:rPr>
                <a:t>Think</a:t>
              </a: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58"/>
        <p:cNvGrpSpPr/>
        <p:nvPr/>
      </p:nvGrpSpPr>
      <p:grpSpPr>
        <a:xfrm>
          <a:off x="0" y="0"/>
          <a:ext cx="0" cy="0"/>
          <a:chOff x="0" y="0"/>
          <a:chExt cx="0" cy="0"/>
        </a:xfrm>
      </p:grpSpPr>
      <p:pic>
        <p:nvPicPr>
          <p:cNvPr id="59" name="Google Shape;59;p222"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60" name="Google Shape;60;p222"/>
          <p:cNvSpPr>
            <a:spLocks noGrp="1"/>
          </p:cNvSpPr>
          <p:nvPr>
            <p:ph type="pic" idx="2"/>
          </p:nvPr>
        </p:nvSpPr>
        <p:spPr>
          <a:xfrm>
            <a:off x="4983850" y="776920"/>
            <a:ext cx="4160150" cy="4050508"/>
          </a:xfrm>
          <a:prstGeom prst="rect">
            <a:avLst/>
          </a:prstGeom>
          <a:noFill/>
          <a:ln>
            <a:noFill/>
          </a:ln>
        </p:spPr>
      </p:sp>
      <p:sp>
        <p:nvSpPr>
          <p:cNvPr id="61" name="Google Shape;61;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2" name="Google Shape;62;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63" name="Google Shape;63;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20" name="Google Shape;1620;p30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panose="020B0604020202020204"/>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panose="020B0604020202020204"/>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pic>
        <p:nvPicPr>
          <p:cNvPr id="1653" name="Google Shape;1653;p307"/>
          <p:cNvPicPr preferRelativeResize="0"/>
          <p:nvPr/>
        </p:nvPicPr>
        <p:blipFill rotWithShape="1">
          <a:blip r:embed="rId3"/>
          <a:srcRect l="11600" t="10539" r="7406" b="2261"/>
          <a:stretch>
            <a:fillRect/>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panose="020B0604020202020204"/>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panose="020B0604020202020204"/>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pic>
        <p:nvPicPr>
          <p:cNvPr id="1659" name="Google Shape;1659;p308"/>
          <p:cNvPicPr preferRelativeResize="0"/>
          <p:nvPr/>
        </p:nvPicPr>
        <p:blipFill rotWithShape="1">
          <a:blip r:embed="rId3"/>
          <a:srcRect l="11600" t="10539" r="7406" b="2261"/>
          <a:stretch>
            <a:fillRect/>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62" name="Google Shape;1662;p30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srcRect l="16487" t="8800" r="16531" b="52399"/>
          <a:stretch>
            <a:fillRect/>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panose="020B0604020202020204"/>
              <a:buNone/>
            </a:pPr>
            <a:endParaRPr sz="1015"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73" name="Google Shape;1673;p31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srcRect/>
          <a:stretch>
            <a:fill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panose="020B0604020202020204"/>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84" name="Google Shape;1684;p31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srcRect/>
          <a:stretch>
            <a:fill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19"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 id="2147483766" r:id="rId1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96.xml"/></Relationships>
</file>

<file path=ppt/slides/_rels/slide1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9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9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a:t>“FOOD-DELIVERY”</a:t>
            </a:r>
            <a:endParaRPr dirty="0"/>
          </a:p>
        </p:txBody>
      </p:sp>
      <p:sp>
        <p:nvSpPr>
          <p:cNvPr id="1833" name="Google Shape;1833;p209"/>
          <p:cNvSpPr txBox="1">
            <a:spLocks noGrp="1"/>
          </p:cNvSpPr>
          <p:nvPr>
            <p:ph type="body" idx="4294967295"/>
          </p:nvPr>
        </p:nvSpPr>
        <p:spPr>
          <a:xfrm>
            <a:off x="0" y="3361690"/>
            <a:ext cx="3689985" cy="44069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smtClean="0"/>
              <a:t>            </a:t>
            </a:r>
          </a:p>
          <a:p>
            <a:pPr marL="0" lvl="0" indent="0" algn="l" rtl="0">
              <a:lnSpc>
                <a:spcPct val="100000"/>
              </a:lnSpc>
              <a:spcBef>
                <a:spcPts val="0"/>
              </a:spcBef>
              <a:spcAft>
                <a:spcPts val="0"/>
              </a:spcAft>
              <a:buNone/>
            </a:pPr>
            <a:r>
              <a:rPr lang="en-US" dirty="0" smtClean="0"/>
              <a:t> </a:t>
            </a:r>
            <a:r>
              <a:rPr lang="en-US" dirty="0" smtClean="0"/>
              <a:t>        </a:t>
            </a:r>
            <a:r>
              <a:rPr lang="en-US" dirty="0" smtClean="0"/>
              <a:t>Task </a:t>
            </a:r>
            <a:r>
              <a:rPr lang="en-US" dirty="0"/>
              <a:t>- 1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t>CLASS DIAGRAM</a:t>
            </a:r>
          </a:p>
        </p:txBody>
      </p:sp>
      <p:pic>
        <p:nvPicPr>
          <p:cNvPr id="102" name="Picture Placeholder 101"/>
          <p:cNvPicPr>
            <a:picLocks noGrp="1"/>
          </p:cNvPicPr>
          <p:nvPr>
            <p:ph type="pic" idx="2"/>
          </p:nvPr>
        </p:nvPicPr>
        <p:blipFill>
          <a:blip r:embed="rId2"/>
          <a:stretch>
            <a:fillRect/>
          </a:stretch>
        </p:blipFill>
        <p:spPr>
          <a:xfrm>
            <a:off x="4584065" y="538480"/>
            <a:ext cx="4265295" cy="420878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a:t>ENTITY RELATIONSHIP DIAGRAM</a:t>
            </a:r>
          </a:p>
        </p:txBody>
      </p:sp>
      <p:pic>
        <p:nvPicPr>
          <p:cNvPr id="104" name="Picture Placeholder 103"/>
          <p:cNvPicPr>
            <a:picLocks noGrp="1"/>
          </p:cNvPicPr>
          <p:nvPr>
            <p:ph type="pic" idx="2"/>
          </p:nvPr>
        </p:nvPicPr>
        <p:blipFill>
          <a:blip r:embed="rId2"/>
          <a:stretch>
            <a:fillRect/>
          </a:stretch>
        </p:blipFill>
        <p:spPr>
          <a:xfrm>
            <a:off x="4584700" y="538480"/>
            <a:ext cx="4264660" cy="4208780"/>
          </a:xfrm>
          <a:prstGeom prst="rect">
            <a:avLst/>
          </a:prstGeom>
          <a:noFill/>
          <a:ln w="9525">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a:t>GITHUB LINK</a:t>
            </a:r>
          </a:p>
        </p:txBody>
      </p:sp>
      <p:sp>
        <p:nvSpPr>
          <p:cNvPr id="4" name="Text Placeholder 3"/>
          <p:cNvSpPr>
            <a:spLocks noGrp="1"/>
          </p:cNvSpPr>
          <p:nvPr>
            <p:ph type="body" idx="2"/>
          </p:nvPr>
        </p:nvSpPr>
        <p:spPr/>
        <p:txBody>
          <a:bodyPr>
            <a:normAutofit fontScale="90000" lnSpcReduction="10000"/>
          </a:bodyPr>
          <a:lstStyle/>
          <a:p>
            <a:r>
              <a:rPr lang="en-US" smtClean="0"/>
              <a:t>https://github.com/Naveen1102002/Group_A53_8</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srcRect/>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30" dirty="0">
                <a:solidFill>
                  <a:schemeClr val="lt2"/>
                </a:solidFill>
                <a:latin typeface="EB Garamond" panose="00000500000000000000"/>
                <a:ea typeface="EB Garamond" panose="00000500000000000000"/>
                <a:cs typeface="EB Garamond" panose="00000500000000000000"/>
                <a:sym typeface="EB Garamond" panose="00000500000000000000"/>
              </a:rPr>
              <a:t>FOOD DELIVERY</a:t>
            </a:r>
            <a:endParaRPr sz="1830" dirty="0">
              <a:solidFill>
                <a:schemeClr val="lt2"/>
              </a:solidFill>
              <a:latin typeface="EB Garamond" panose="00000500000000000000"/>
              <a:ea typeface="EB Garamond" panose="00000500000000000000"/>
              <a:cs typeface="EB Garamond" panose="00000500000000000000"/>
              <a:sym typeface="EB Garamond" panose="00000500000000000000"/>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92100" algn="l" rtl="0">
              <a:lnSpc>
                <a:spcPct val="100000"/>
              </a:lnSpc>
              <a:spcBef>
                <a:spcPts val="0"/>
              </a:spcBef>
              <a:spcAft>
                <a:spcPts val="0"/>
              </a:spcAft>
              <a:buClr>
                <a:schemeClr val="lt1"/>
              </a:buClr>
              <a:buSzPts val="1400"/>
              <a:buFont typeface="EB Garamond Medium" panose="00000600000000000000"/>
              <a:buChar char="▪"/>
            </a:pPr>
            <a:r>
              <a:rPr lang="en-US" dirty="0">
                <a:latin typeface="EB Garamond Medium" panose="00000600000000000000"/>
                <a:ea typeface="EB Garamond Medium" panose="00000600000000000000"/>
                <a:cs typeface="EB Garamond Medium" panose="00000600000000000000"/>
                <a:sym typeface="EB Garamond Medium" panose="00000600000000000000"/>
              </a:rPr>
              <a:t>Your Project Introduction</a:t>
            </a:r>
            <a:endParaRPr dirty="0">
              <a:latin typeface="EB Garamond Medium" panose="00000600000000000000"/>
              <a:ea typeface="EB Garamond Medium" panose="00000600000000000000"/>
              <a:cs typeface="EB Garamond Medium" panose="00000600000000000000"/>
              <a:sym typeface="EB Garamond Medium" panose="00000600000000000000"/>
            </a:endParaRPr>
          </a:p>
        </p:txBody>
      </p:sp>
      <p:pic>
        <p:nvPicPr>
          <p:cNvPr id="1841" name="Google Shape;1841;p210"/>
          <p:cNvPicPr preferRelativeResize="0"/>
          <p:nvPr/>
        </p:nvPicPr>
        <p:blipFill rotWithShape="1">
          <a:blip r:embed="rId3"/>
          <a:srcRect/>
          <a:stretch>
            <a:fillRect/>
          </a:stretch>
        </p:blipFill>
        <p:spPr>
          <a:xfrm>
            <a:off x="4243861" y="158261"/>
            <a:ext cx="9144000" cy="5143500"/>
          </a:xfrm>
          <a:prstGeom prst="rect">
            <a:avLst/>
          </a:prstGeom>
          <a:noFill/>
          <a:ln>
            <a:noFill/>
          </a:ln>
        </p:spPr>
      </p:pic>
      <p:graphicFrame>
        <p:nvGraphicFramePr>
          <p:cNvPr id="1842" name="Google Shape;1842;p210"/>
          <p:cNvGraphicFramePr/>
          <p:nvPr/>
        </p:nvGraphicFramePr>
        <p:xfrm>
          <a:off x="85407" y="1741459"/>
          <a:ext cx="4548586" cy="2590620"/>
        </p:xfrm>
        <a:graphic>
          <a:graphicData uri="http://schemas.openxmlformats.org/drawingml/2006/table">
            <a:tbl>
              <a:tblPr>
                <a:noFill/>
                <a:tableStyleId>{11988E83-D4C4-4DDE-B1E8-2A12097C507F}</a:tableStyleId>
              </a:tblPr>
              <a:tblGrid>
                <a:gridCol w="1848759"/>
                <a:gridCol w="1834304"/>
                <a:gridCol w="865523"/>
              </a:tblGrid>
              <a:tr h="330787">
                <a:tc>
                  <a:txBody>
                    <a:bodyPr/>
                    <a:lstStyle/>
                    <a:p>
                      <a:pPr marL="0" lvl="0" indent="0" algn="ctr" rtl="0">
                        <a:spcBef>
                          <a:spcPts val="0"/>
                        </a:spcBef>
                        <a:spcAft>
                          <a:spcPts val="0"/>
                        </a:spcAft>
                        <a:buNone/>
                      </a:pPr>
                      <a:r>
                        <a:rPr lang="en-US" b="1" dirty="0">
                          <a:solidFill>
                            <a:schemeClr val="lt2"/>
                          </a:solidFill>
                        </a:rPr>
                        <a:t>LMS Username</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a:t>
                      </a:r>
                      <a:r>
                        <a:rPr lang="en-US" altLang="en-IN" dirty="0">
                          <a:solidFill>
                            <a:schemeClr val="bg1"/>
                          </a:solidFill>
                        </a:rPr>
                        <a:t>3249</a:t>
                      </a:r>
                    </a:p>
                  </a:txBody>
                  <a:tcPr marL="91425" marR="91425" marT="91425" marB="91425"/>
                </a:tc>
                <a:tc>
                  <a:txBody>
                    <a:bodyPr/>
                    <a:lstStyle/>
                    <a:p>
                      <a:pPr marL="0" lvl="0" indent="0" algn="l" rtl="0">
                        <a:spcBef>
                          <a:spcPts val="0"/>
                        </a:spcBef>
                        <a:spcAft>
                          <a:spcPts val="0"/>
                        </a:spcAft>
                        <a:buNone/>
                      </a:pPr>
                      <a:r>
                        <a:rPr lang="en-US" dirty="0">
                          <a:solidFill>
                            <a:schemeClr val="bg1"/>
                          </a:solidFill>
                        </a:rPr>
                        <a:t>NAVEEN D</a:t>
                      </a: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a:t>
                      </a:r>
                      <a:r>
                        <a:rPr lang="en-US" altLang="en-IN" dirty="0">
                          <a:solidFill>
                            <a:schemeClr val="bg1"/>
                          </a:solidFill>
                        </a:rPr>
                        <a:t>242</a:t>
                      </a:r>
                    </a:p>
                  </a:txBody>
                  <a:tcPr marL="91425" marR="91425" marT="91425" marB="91425"/>
                </a:tc>
                <a:tc>
                  <a:txBody>
                    <a:bodyPr/>
                    <a:lstStyle/>
                    <a:p>
                      <a:pPr marL="0" lvl="0" indent="0" algn="l" rtl="0">
                        <a:spcBef>
                          <a:spcPts val="0"/>
                        </a:spcBef>
                        <a:spcAft>
                          <a:spcPts val="0"/>
                        </a:spcAft>
                        <a:buNone/>
                      </a:pPr>
                      <a:r>
                        <a:rPr lang="en-US" dirty="0">
                          <a:solidFill>
                            <a:schemeClr val="bg1"/>
                          </a:solidFill>
                        </a:rPr>
                        <a:t>KISHORE KUMAR R</a:t>
                      </a: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a:t>
                      </a:r>
                      <a:r>
                        <a:rPr lang="en-US" altLang="en-IN" dirty="0">
                          <a:solidFill>
                            <a:schemeClr val="bg1"/>
                          </a:solidFill>
                        </a:rPr>
                        <a:t>3</a:t>
                      </a:r>
                      <a:r>
                        <a:rPr lang="en-IN" dirty="0">
                          <a:solidFill>
                            <a:schemeClr val="bg1"/>
                          </a:solidFill>
                        </a:rPr>
                        <a:t>2</a:t>
                      </a:r>
                      <a:r>
                        <a:rPr lang="en-US" altLang="en-IN" dirty="0">
                          <a:solidFill>
                            <a:schemeClr val="bg1"/>
                          </a:solidFill>
                        </a:rPr>
                        <a:t>16</a:t>
                      </a:r>
                    </a:p>
                  </a:txBody>
                  <a:tcPr marL="91425" marR="91425" marT="91425" marB="91425"/>
                </a:tc>
                <a:tc>
                  <a:txBody>
                    <a:bodyPr/>
                    <a:lstStyle/>
                    <a:p>
                      <a:pPr marL="0" lvl="0" indent="0" algn="l" rtl="0">
                        <a:spcBef>
                          <a:spcPts val="0"/>
                        </a:spcBef>
                        <a:spcAft>
                          <a:spcPts val="0"/>
                        </a:spcAft>
                        <a:buNone/>
                      </a:pPr>
                      <a:r>
                        <a:rPr lang="en-US" dirty="0">
                          <a:solidFill>
                            <a:schemeClr val="bg1"/>
                          </a:solidFill>
                        </a:rPr>
                        <a:t>ARAVIND GOSH S</a:t>
                      </a: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2113a532</a:t>
                      </a:r>
                      <a:r>
                        <a:rPr lang="en-US" altLang="en-IN" dirty="0">
                          <a:solidFill>
                            <a:schemeClr val="bg1"/>
                          </a:solidFill>
                        </a:rPr>
                        <a:t>22</a:t>
                      </a:r>
                    </a:p>
                  </a:txBody>
                  <a:tcPr marL="91425" marR="91425" marT="91425" marB="91425"/>
                </a:tc>
                <a:tc>
                  <a:txBody>
                    <a:bodyPr/>
                    <a:lstStyle/>
                    <a:p>
                      <a:pPr marL="0" lvl="0" indent="0" algn="l" rtl="0">
                        <a:spcBef>
                          <a:spcPts val="0"/>
                        </a:spcBef>
                        <a:spcAft>
                          <a:spcPts val="0"/>
                        </a:spcAft>
                        <a:buNone/>
                      </a:pPr>
                      <a:r>
                        <a:rPr lang="en-US" dirty="0">
                          <a:solidFill>
                            <a:schemeClr val="bg1"/>
                          </a:solidFill>
                        </a:rPr>
                        <a:t>DEEKAN S</a:t>
                      </a: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lvl="0" indent="0" algn="l" rtl="0">
              <a:lnSpc>
                <a:spcPct val="108000"/>
              </a:lnSpc>
              <a:spcBef>
                <a:spcPts val="0"/>
              </a:spcBef>
              <a:spcAft>
                <a:spcPts val="0"/>
              </a:spcAft>
              <a:buNone/>
            </a:pPr>
            <a:r>
              <a:rPr lang="en-US" sz="1600" b="1" dirty="0">
                <a:solidFill>
                  <a:srgbClr val="0B5394"/>
                </a:solidFill>
                <a:latin typeface="EB Garamond Medium" panose="00000600000000000000"/>
                <a:ea typeface="EB Garamond Medium" panose="00000600000000000000"/>
                <a:cs typeface="EB Garamond Medium" panose="00000600000000000000"/>
                <a:sym typeface="EB Garamond Medium" panose="00000600000000000000"/>
              </a:rPr>
              <a:t>Creation of SRS &amp; </a:t>
            </a:r>
            <a:r>
              <a:rPr lang="en-US" sz="1600" b="1" dirty="0" err="1">
                <a:solidFill>
                  <a:srgbClr val="0B5394"/>
                </a:solidFill>
                <a:latin typeface="EB Garamond Medium" panose="00000600000000000000"/>
                <a:ea typeface="EB Garamond Medium" panose="00000600000000000000"/>
                <a:cs typeface="EB Garamond Medium" panose="00000600000000000000"/>
                <a:sym typeface="EB Garamond Medium" panose="00000600000000000000"/>
              </a:rPr>
              <a:t>Github</a:t>
            </a:r>
            <a:endParaRPr sz="1600" b="1" dirty="0">
              <a:solidFill>
                <a:srgbClr val="0B5394"/>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Create SRS : “FOOD DELIVERY”</a:t>
            </a:r>
            <a:endParaRPr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Creation &amp; Set-up of </a:t>
            </a:r>
            <a:r>
              <a:rPr lang="en-US" dirty="0" err="1">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Github</a:t>
            </a: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 account</a:t>
            </a:r>
            <a:endParaRPr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Creation &amp; Hands-on to various commands of Git Bash</a:t>
            </a:r>
            <a:endParaRPr dirty="0">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Get to know about different lifecycle models.</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Understanding importance and how to create an SRS</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Knowing various commands of Github</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Understanding agile and scrum management techniques for efficient product development</a:t>
            </a:r>
            <a:endParaRPr sz="1600">
              <a:latin typeface="EB Garamond Medium" panose="00000600000000000000"/>
              <a:ea typeface="EB Garamond Medium" panose="00000600000000000000"/>
              <a:cs typeface="EB Garamond Medium" panose="00000600000000000000"/>
              <a:sym typeface="EB Garamond Medium" panose="00000600000000000000"/>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panose="00000600000000000000"/>
              <a:buChar char="●"/>
            </a:pPr>
            <a:r>
              <a:rPr lang="en-US" i="0" u="none" strike="noStrike" cap="none">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100% Completion of the above tasks</a:t>
            </a:r>
            <a:endParaRPr>
              <a:latin typeface="EB Garamond Medium" panose="00000600000000000000"/>
              <a:ea typeface="EB Garamond Medium" panose="00000600000000000000"/>
              <a:cs typeface="EB Garamond Medium" panose="00000600000000000000"/>
              <a:sym typeface="EB Garamond Medium" panose="00000600000000000000"/>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Learning </a:t>
            </a:r>
            <a:r>
              <a:rPr lang="en-US" b="1">
                <a:solidFill>
                  <a:schemeClr val="lt2"/>
                </a:solidFill>
                <a:latin typeface="Public Sans"/>
                <a:ea typeface="Public Sans"/>
                <a:cs typeface="Public Sans"/>
                <a:sym typeface="Public Sans"/>
              </a:rPr>
              <a:t>O</a:t>
            </a:r>
            <a:r>
              <a:rPr lang="en-US" sz="1400" b="1" i="0" u="none" strike="noStrike" cap="none">
                <a:solidFill>
                  <a:schemeClr val="lt2"/>
                </a:solidFill>
                <a:latin typeface="Public Sans"/>
                <a:ea typeface="Public Sans"/>
                <a:cs typeface="Public Sans"/>
                <a:sym typeface="Public Sans"/>
              </a:rPr>
              <a:t>utcome</a:t>
            </a: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a:solidFill>
                  <a:schemeClr val="dk2"/>
                </a:solidFill>
                <a:latin typeface="EB Garamond" panose="00000500000000000000"/>
                <a:ea typeface="EB Garamond" panose="00000500000000000000"/>
                <a:cs typeface="EB Garamond" panose="00000500000000000000"/>
                <a:sym typeface="EB Garamond" panose="00000500000000000000"/>
              </a:rPr>
              <a:t>Task - 1</a:t>
            </a:r>
            <a:endParaRPr sz="1800" b="1">
              <a:latin typeface="EB Garamond" panose="00000500000000000000"/>
              <a:ea typeface="EB Garamond" panose="00000500000000000000"/>
              <a:cs typeface="EB Garamond" panose="00000500000000000000"/>
              <a:sym typeface="EB Garamond" panose="00000500000000000000"/>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0B5394"/>
                </a:solidFill>
                <a:latin typeface="EB Garamond" panose="00000500000000000000"/>
                <a:ea typeface="EB Garamond" panose="00000500000000000000"/>
                <a:cs typeface="EB Garamond" panose="00000500000000000000"/>
                <a:sym typeface="EB Garamond" panose="00000500000000000000"/>
              </a:rPr>
              <a:t>Evaluation Metric:</a:t>
            </a:r>
            <a:endParaRPr sz="1600" b="1" i="0" u="none" strike="noStrike" cap="none">
              <a:solidFill>
                <a:srgbClr val="0B5394"/>
              </a:solidFill>
              <a:latin typeface="EB Garamond" panose="00000500000000000000"/>
              <a:ea typeface="EB Garamond" panose="00000500000000000000"/>
              <a:cs typeface="EB Garamond" panose="00000500000000000000"/>
              <a:sym typeface="EB Garamond" panose="000005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p>
        </p:txBody>
      </p:sp>
      <p:sp>
        <p:nvSpPr>
          <p:cNvPr id="5" name="Text Placeholder 4"/>
          <p:cNvSpPr>
            <a:spLocks noGrp="1"/>
          </p:cNvSpPr>
          <p:nvPr>
            <p:ph type="body" idx="1"/>
          </p:nvPr>
        </p:nvSpPr>
        <p:spPr/>
        <p:txBody>
          <a:bodyPr/>
          <a:lstStyle/>
          <a:p>
            <a:r>
              <a:rPr lang="en-IN" dirty="0"/>
              <a:t>Functional Requirements </a:t>
            </a:r>
          </a:p>
        </p:txBody>
      </p:sp>
      <p:sp>
        <p:nvSpPr>
          <p:cNvPr id="6" name="Text Placeholder 5"/>
          <p:cNvSpPr>
            <a:spLocks noGrp="1"/>
          </p:cNvSpPr>
          <p:nvPr>
            <p:ph type="body" idx="2"/>
          </p:nvPr>
        </p:nvSpPr>
        <p:spPr>
          <a:xfrm>
            <a:off x="135731" y="1194361"/>
            <a:ext cx="5930531" cy="3489151"/>
          </a:xfrm>
        </p:spPr>
        <p:txBody>
          <a:bodyPr>
            <a:normAutofit/>
          </a:bodyPr>
          <a:lstStyle/>
          <a:p>
            <a:r>
              <a:rPr lang="en-IN" dirty="0"/>
              <a:t>Push notifications.</a:t>
            </a:r>
          </a:p>
          <a:p>
            <a:r>
              <a:rPr lang="en-IN" dirty="0"/>
              <a:t>Discount/Rewards/Cashbacks.</a:t>
            </a:r>
          </a:p>
          <a:p>
            <a:r>
              <a:rPr lang="en-IN" dirty="0"/>
              <a:t>Real time GPS tracking.</a:t>
            </a:r>
          </a:p>
          <a:p>
            <a:r>
              <a:rPr lang="en-IN" dirty="0"/>
              <a:t>Easy payment options.</a:t>
            </a:r>
          </a:p>
          <a:p>
            <a:r>
              <a:rPr lang="en-IN" dirty="0"/>
              <a:t>Reviews &amp; Ratings.</a:t>
            </a:r>
          </a:p>
          <a:p>
            <a:r>
              <a:rPr lang="en-IN" dirty="0"/>
              <a:t>Easy order placements.</a:t>
            </a:r>
          </a:p>
          <a:p>
            <a:r>
              <a:rPr lang="en-IN" dirty="0"/>
              <a:t>Order scheduling and pickup.</a:t>
            </a:r>
          </a:p>
          <a:p>
            <a:r>
              <a:rPr lang="en-IN" dirty="0"/>
              <a:t>QR Codes.</a:t>
            </a:r>
          </a:p>
          <a:p>
            <a:r>
              <a:rPr lang="en-IN" dirty="0"/>
              <a:t>Geofencing.</a:t>
            </a:r>
          </a:p>
          <a:p>
            <a:r>
              <a:rPr lang="en-IN" dirty="0"/>
              <a:t>Search filters.</a:t>
            </a:r>
          </a:p>
          <a:p>
            <a:r>
              <a:rPr lang="en-IN" dirty="0"/>
              <a:t>Order history.</a:t>
            </a:r>
          </a:p>
          <a:p>
            <a:r>
              <a:rPr lang="en-IN" dirty="0"/>
              <a:t>In-app messages.</a:t>
            </a:r>
          </a:p>
          <a:p>
            <a:r>
              <a:rPr lang="en-IN" dirty="0" err="1"/>
              <a:t>Favorites</a:t>
            </a:r>
            <a:r>
              <a:rPr lang="en-IN" dirty="0"/>
              <a:t>.</a:t>
            </a:r>
          </a:p>
          <a:p>
            <a:r>
              <a:rPr lang="en-IN" dirty="0"/>
              <a:t>Contactless delivery.</a:t>
            </a:r>
          </a:p>
          <a:p>
            <a:r>
              <a:rPr lang="en-IN" dirty="0"/>
              <a:t>Voice recognition.</a:t>
            </a: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p>
        </p:txBody>
      </p:sp>
      <p:sp>
        <p:nvSpPr>
          <p:cNvPr id="5" name="Text Placeholder 4"/>
          <p:cNvSpPr>
            <a:spLocks noGrp="1"/>
          </p:cNvSpPr>
          <p:nvPr>
            <p:ph type="body" idx="1"/>
          </p:nvPr>
        </p:nvSpPr>
        <p:spPr/>
        <p:txBody>
          <a:bodyPr/>
          <a:lstStyle/>
          <a:p>
            <a:r>
              <a:rPr lang="en-IN" dirty="0"/>
              <a:t>Non Functional Requirements </a:t>
            </a:r>
          </a:p>
        </p:txBody>
      </p:sp>
      <p:sp>
        <p:nvSpPr>
          <p:cNvPr id="6" name="Text Placeholder 5"/>
          <p:cNvSpPr>
            <a:spLocks noGrp="1"/>
          </p:cNvSpPr>
          <p:nvPr>
            <p:ph type="body" idx="2"/>
          </p:nvPr>
        </p:nvSpPr>
        <p:spPr>
          <a:xfrm>
            <a:off x="135731" y="1194361"/>
            <a:ext cx="5930531" cy="3489151"/>
          </a:xfrm>
        </p:spPr>
        <p:txBody>
          <a:bodyPr/>
          <a:lstStyle/>
          <a:p>
            <a:r>
              <a:rPr lang="en-IN" dirty="0"/>
              <a:t>Loading speed.</a:t>
            </a:r>
          </a:p>
          <a:p>
            <a:r>
              <a:rPr lang="en-IN" dirty="0"/>
              <a:t>Time taken to deliver server response.</a:t>
            </a:r>
          </a:p>
          <a:p>
            <a:r>
              <a:rPr lang="en-IN" dirty="0"/>
              <a:t>User response time.</a:t>
            </a:r>
          </a:p>
          <a:p>
            <a:r>
              <a:rPr lang="en-IN" dirty="0"/>
              <a:t>Data consumption limits.</a:t>
            </a:r>
          </a:p>
          <a:p>
            <a:r>
              <a:rPr lang="en-IN" dirty="0"/>
              <a:t>Refresh food lists every 5 minutes.</a:t>
            </a:r>
          </a:p>
          <a:p>
            <a:r>
              <a:rPr lang="en-IN" dirty="0"/>
              <a:t>Order conformation must be done quick.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p>
        </p:txBody>
      </p:sp>
      <p:sp>
        <p:nvSpPr>
          <p:cNvPr id="5" name="Text Placeholder 4"/>
          <p:cNvSpPr>
            <a:spLocks noGrp="1"/>
          </p:cNvSpPr>
          <p:nvPr>
            <p:ph type="body" idx="1"/>
          </p:nvPr>
        </p:nvSpPr>
        <p:spPr/>
        <p:txBody>
          <a:bodyPr/>
          <a:lstStyle/>
          <a:p>
            <a:r>
              <a:rPr lang="en-IN" dirty="0"/>
              <a:t>Software Requirements</a:t>
            </a:r>
          </a:p>
        </p:txBody>
      </p:sp>
      <p:sp>
        <p:nvSpPr>
          <p:cNvPr id="6" name="Text Placeholder 5"/>
          <p:cNvSpPr>
            <a:spLocks noGrp="1"/>
          </p:cNvSpPr>
          <p:nvPr>
            <p:ph type="body" idx="2"/>
          </p:nvPr>
        </p:nvSpPr>
        <p:spPr>
          <a:xfrm>
            <a:off x="135731" y="1194361"/>
            <a:ext cx="5930531" cy="3489151"/>
          </a:xfrm>
        </p:spPr>
        <p:txBody>
          <a:bodyPr/>
          <a:lstStyle/>
          <a:p>
            <a:r>
              <a:rPr lang="en-US" dirty="0"/>
              <a:t>The software shall be capable of supporting an arbitrary number of surface computers.  tablets and displays, that is, it shall provide no limit on how many devices are in the system. It shall  be capable of supporting an arbitrary number of active meals/orders, that is, no meals/orders shall be lost under any circumstances.</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p>
        </p:txBody>
      </p:sp>
      <p:sp>
        <p:nvSpPr>
          <p:cNvPr id="5" name="Text Placeholder 4"/>
          <p:cNvSpPr>
            <a:spLocks noGrp="1"/>
          </p:cNvSpPr>
          <p:nvPr>
            <p:ph type="body" idx="1"/>
          </p:nvPr>
        </p:nvSpPr>
        <p:spPr/>
        <p:txBody>
          <a:bodyPr/>
          <a:lstStyle/>
          <a:p>
            <a:r>
              <a:rPr lang="en-IN" dirty="0"/>
              <a:t>Hardware Requirements</a:t>
            </a:r>
          </a:p>
        </p:txBody>
      </p:sp>
      <p:sp>
        <p:nvSpPr>
          <p:cNvPr id="6" name="Text Placeholder 5"/>
          <p:cNvSpPr>
            <a:spLocks noGrp="1"/>
          </p:cNvSpPr>
          <p:nvPr>
            <p:ph type="body" idx="2"/>
          </p:nvPr>
        </p:nvSpPr>
        <p:spPr>
          <a:xfrm>
            <a:off x="135731" y="1194361"/>
            <a:ext cx="5930531" cy="3489151"/>
          </a:xfrm>
        </p:spPr>
        <p:txBody>
          <a:bodyPr/>
          <a:lstStyle/>
          <a:p>
            <a:r>
              <a:rPr lang="en-US" dirty="0"/>
              <a:t>These devices are the surface computers, the wireless tablets and the touch displays. All three devices must be physically robust and immune to liquid damage and stains. The devices (with the possible exception of displays) must also have good industrial design aesthetics, as they are to be used in place of normal restaurant tables and notepads and will be in direct contact with customers.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dk2"/>
                </a:solidFill>
                <a:latin typeface="EB Garamond" panose="00000500000000000000"/>
                <a:ea typeface="EB Garamond" panose="00000500000000000000"/>
                <a:cs typeface="EB Garamond" panose="00000500000000000000"/>
                <a:sym typeface="EB Garamond" panose="00000500000000000000"/>
              </a:rPr>
              <a:t>Step-Wise Description</a:t>
            </a:r>
            <a:endParaRPr sz="1800" b="1">
              <a:latin typeface="EB Garamond" panose="00000500000000000000"/>
              <a:ea typeface="EB Garamond" panose="00000500000000000000"/>
              <a:cs typeface="EB Garamond" panose="00000500000000000000"/>
              <a:sym typeface="EB Garamond" panose="00000500000000000000"/>
            </a:endParaRPr>
          </a:p>
        </p:txBody>
      </p:sp>
      <p:sp>
        <p:nvSpPr>
          <p:cNvPr id="1860" name="Google Shape;1860;g2139e008f02_0_0"/>
          <p:cNvSpPr txBox="1"/>
          <p:nvPr/>
        </p:nvSpPr>
        <p:spPr>
          <a:xfrm>
            <a:off x="546804"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lt2"/>
                </a:solidFill>
                <a:latin typeface="EB Garamond" panose="00000500000000000000"/>
                <a:ea typeface="EB Garamond" panose="00000500000000000000"/>
                <a:cs typeface="EB Garamond" panose="00000500000000000000"/>
                <a:sym typeface="EB Garamond" panose="00000500000000000000"/>
              </a:rPr>
              <a:t>Summary of your task</a:t>
            </a:r>
            <a:endParaRPr sz="1800" b="1">
              <a:solidFill>
                <a:schemeClr val="lt2"/>
              </a:solidFill>
              <a:latin typeface="EB Garamond" panose="00000500000000000000"/>
              <a:ea typeface="EB Garamond" panose="00000500000000000000"/>
              <a:cs typeface="EB Garamond" panose="00000500000000000000"/>
              <a:sym typeface="EB Garamond" panose="00000500000000000000"/>
            </a:endParaRPr>
          </a:p>
        </p:txBody>
      </p:sp>
      <p:sp>
        <p:nvSpPr>
          <p:cNvPr id="2" name="TextBox 1"/>
          <p:cNvSpPr txBox="1"/>
          <p:nvPr/>
        </p:nvSpPr>
        <p:spPr>
          <a:xfrm>
            <a:off x="698810" y="788020"/>
            <a:ext cx="2989921" cy="2031325"/>
          </a:xfrm>
          <a:prstGeom prst="rect">
            <a:avLst/>
          </a:prstGeom>
          <a:noFill/>
        </p:spPr>
        <p:txBody>
          <a:bodyPr wrap="none" rtlCol="0">
            <a:spAutoFit/>
          </a:bodyPr>
          <a:lstStyle/>
          <a:p>
            <a:pPr marL="285750" indent="-285750">
              <a:buFont typeface="Arial" panose="020B0604020202020204" pitchFamily="34" charset="0"/>
              <a:buChar char="•"/>
            </a:pPr>
            <a:r>
              <a:rPr lang="en-IN" dirty="0"/>
              <a:t>Initial Requirements Collection</a:t>
            </a:r>
          </a:p>
          <a:p>
            <a:pPr marL="285750" indent="-285750">
              <a:buFont typeface="Arial" panose="020B0604020202020204" pitchFamily="34" charset="0"/>
              <a:buChar char="•"/>
            </a:pPr>
            <a:r>
              <a:rPr lang="en-IN" dirty="0"/>
              <a:t>Start of DB structure</a:t>
            </a:r>
          </a:p>
          <a:p>
            <a:pPr marL="285750" indent="-285750">
              <a:buFont typeface="Arial" panose="020B0604020202020204" pitchFamily="34" charset="0"/>
              <a:buChar char="•"/>
            </a:pPr>
            <a:r>
              <a:rPr lang="en-IN" dirty="0"/>
              <a:t>Start of Front End Development</a:t>
            </a:r>
          </a:p>
          <a:p>
            <a:pPr marL="285750" indent="-285750">
              <a:buFont typeface="Arial" panose="020B0604020202020204" pitchFamily="34" charset="0"/>
              <a:buChar char="•"/>
            </a:pPr>
            <a:r>
              <a:rPr lang="en-IN" dirty="0"/>
              <a:t>End of DB structure</a:t>
            </a:r>
          </a:p>
          <a:p>
            <a:pPr marL="285750" indent="-285750">
              <a:buFont typeface="Arial" panose="020B0604020202020204" pitchFamily="34" charset="0"/>
              <a:buChar char="•"/>
            </a:pPr>
            <a:r>
              <a:rPr lang="en-IN" dirty="0"/>
              <a:t>Completion of Front End </a:t>
            </a:r>
          </a:p>
          <a:p>
            <a:pPr marL="285750" indent="-285750">
              <a:buFont typeface="Arial" panose="020B0604020202020204" pitchFamily="34" charset="0"/>
              <a:buChar char="•"/>
            </a:pPr>
            <a:r>
              <a:rPr lang="en-IN" dirty="0"/>
              <a:t>Start of Back End</a:t>
            </a:r>
          </a:p>
          <a:p>
            <a:pPr marL="285750" indent="-285750">
              <a:buFont typeface="Arial" panose="020B0604020202020204" pitchFamily="34" charset="0"/>
              <a:buChar char="•"/>
            </a:pPr>
            <a:r>
              <a:rPr lang="en-IN" dirty="0"/>
              <a:t>Complete entire app</a:t>
            </a:r>
          </a:p>
          <a:p>
            <a:pPr marL="285750" indent="-285750">
              <a:buFont typeface="Arial" panose="020B0604020202020204" pitchFamily="34" charset="0"/>
              <a:buChar char="•"/>
            </a:pPr>
            <a:r>
              <a:rPr lang="en-IN" dirty="0"/>
              <a:t>Test of App</a:t>
            </a:r>
          </a:p>
          <a:p>
            <a:pPr marL="285750" indent="-285750">
              <a:buFont typeface="Arial" panose="020B0604020202020204" pitchFamily="34" charset="0"/>
              <a:buChar char="•"/>
            </a:pPr>
            <a:r>
              <a:rPr lang="en-IN" dirty="0"/>
              <a:t>Deployment</a:t>
            </a:r>
          </a:p>
        </p:txBody>
      </p:sp>
      <p:sp>
        <p:nvSpPr>
          <p:cNvPr id="3" name="TextBox 2"/>
          <p:cNvSpPr txBox="1"/>
          <p:nvPr/>
        </p:nvSpPr>
        <p:spPr>
          <a:xfrm>
            <a:off x="698810" y="3353497"/>
            <a:ext cx="3523786" cy="738664"/>
          </a:xfrm>
          <a:prstGeom prst="rect">
            <a:avLst/>
          </a:prstGeom>
          <a:noFill/>
        </p:spPr>
        <p:txBody>
          <a:bodyPr wrap="square" rtlCol="0">
            <a:spAutoFit/>
          </a:bodyPr>
          <a:lstStyle/>
          <a:p>
            <a:r>
              <a:rPr lang="en-IN" dirty="0"/>
              <a:t>Each task is scheduled among the members of the team according to their interest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a:t>USE CASE DIAGRAM</a:t>
            </a:r>
          </a:p>
        </p:txBody>
      </p:sp>
      <p:pic>
        <p:nvPicPr>
          <p:cNvPr id="101" name="Picture Placeholder 100"/>
          <p:cNvPicPr>
            <a:picLocks noGrp="1" noChangeAspect="1"/>
          </p:cNvPicPr>
          <p:nvPr>
            <p:ph type="pic" idx="2"/>
          </p:nvPr>
        </p:nvPicPr>
        <p:blipFill>
          <a:blip r:embed="rId2"/>
          <a:stretch>
            <a:fillRect/>
          </a:stretch>
        </p:blipFill>
        <p:spPr>
          <a:xfrm>
            <a:off x="4339590" y="407670"/>
            <a:ext cx="4159885" cy="4370070"/>
          </a:xfrm>
          <a:prstGeom prst="rect">
            <a:avLst/>
          </a:prstGeom>
          <a:noFill/>
          <a:ln w="9525">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423</Words>
  <Application>WPS Presentation</Application>
  <PresentationFormat>On-screen Show (16:9)</PresentationFormat>
  <Paragraphs>80</Paragraphs>
  <Slides>13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Public Sans</vt:lpstr>
      <vt:lpstr>EB Garamond</vt:lpstr>
      <vt:lpstr>EB Garamond Medium</vt:lpstr>
      <vt:lpstr>Noto Sans Symbols</vt:lpstr>
      <vt:lpstr>Calibri</vt:lpstr>
      <vt:lpstr>Simple Light</vt:lpstr>
      <vt:lpstr>Slide 1</vt:lpstr>
      <vt:lpstr>FOOD DELIVERY</vt:lpstr>
      <vt:lpstr>Slide 3</vt:lpstr>
      <vt:lpstr>SRS for “FOOD DELIVERY"</vt:lpstr>
      <vt:lpstr>SRS for “FOOD DELIVERY"</vt:lpstr>
      <vt:lpstr>SRS for “FOOD DELIVERY"</vt:lpstr>
      <vt:lpstr>SRS for “FOOD DELIVERY"</vt:lpstr>
      <vt:lpstr>Slide 8</vt:lpstr>
      <vt:lpstr>USE CASE DIAGRAM</vt:lpstr>
      <vt:lpstr>CLASS DIAGRAM</vt:lpstr>
      <vt:lpstr>ENTITY RELATIONSHIP DIAGRAM</vt:lpstr>
      <vt:lpstr>Slide 12</vt:lpstr>
      <vt:lpstr>Slide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SANKARAPAPANASAM</cp:lastModifiedBy>
  <cp:revision>16</cp:revision>
  <dcterms:created xsi:type="dcterms:W3CDTF">2020-08-13T11:21:00Z</dcterms:created>
  <dcterms:modified xsi:type="dcterms:W3CDTF">2023-03-11T07:31:49Z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4974E1D441CC4EDEBF8F5AF60173CCEE</vt:lpwstr>
  </property>
  <property fmtid="{D5CDD505-2E9C-101B-9397-08002B2CF9AE}" pid="3" name="KSOProductBuildVer">
    <vt:lpwstr>1033-11.2.0.11486</vt:lpwstr>
  </property>
</Properties>
</file>